
<file path=[Content_Types].xml><?xml version="1.0" encoding="utf-8"?>
<Types xmlns="http://schemas.openxmlformats.org/package/2006/content-types">
  <Default Extension="jpeg" ContentType="image/jpeg"/>
  <Default Extension="jpg" ContentType="image/jpeg"/>
  <Default Extension="mid" ContentType="audio/mid"/>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62" r:id="rId3"/>
    <p:sldId id="365" r:id="rId4"/>
    <p:sldId id="364" r:id="rId5"/>
    <p:sldId id="359" r:id="rId6"/>
    <p:sldId id="348" r:id="rId7"/>
    <p:sldId id="349" r:id="rId8"/>
    <p:sldId id="350" r:id="rId9"/>
    <p:sldId id="257" r:id="rId10"/>
    <p:sldId id="267" r:id="rId11"/>
    <p:sldId id="270" r:id="rId12"/>
    <p:sldId id="269" r:id="rId13"/>
    <p:sldId id="260" r:id="rId14"/>
    <p:sldId id="259" r:id="rId15"/>
    <p:sldId id="352" r:id="rId16"/>
    <p:sldId id="351" r:id="rId17"/>
    <p:sldId id="354" r:id="rId18"/>
    <p:sldId id="355" r:id="rId19"/>
    <p:sldId id="356" r:id="rId20"/>
    <p:sldId id="361" r:id="rId21"/>
    <p:sldId id="358" r:id="rId22"/>
    <p:sldId id="360" r:id="rId23"/>
    <p:sldId id="347" r:id="rId24"/>
    <p:sldId id="34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E39BF5-C2FB-4A1C-8A90-6495EB8E4880}" v="111" dt="2025-01-13T14:43:39.3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47" autoAdjust="0"/>
    <p:restoredTop sz="93904" autoAdjust="0"/>
  </p:normalViewPr>
  <p:slideViewPr>
    <p:cSldViewPr snapToGrid="0">
      <p:cViewPr varScale="1">
        <p:scale>
          <a:sx n="101" d="100"/>
          <a:sy n="101" d="100"/>
        </p:scale>
        <p:origin x="426" y="34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0" d="100"/>
          <a:sy n="70" d="100"/>
        </p:scale>
        <p:origin x="276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nhyong Kim" userId="a6a85f66-bd71-4094-a2e4-4169899d85f7" providerId="ADAL" clId="{0BE39BF5-C2FB-4A1C-8A90-6495EB8E4880}"/>
    <pc:docChg chg="undo custSel addSld delSld modSld sldOrd">
      <pc:chgData name="Yunhyong Kim" userId="a6a85f66-bd71-4094-a2e4-4169899d85f7" providerId="ADAL" clId="{0BE39BF5-C2FB-4A1C-8A90-6495EB8E4880}" dt="2025-01-13T14:44:32.671" v="644" actId="207"/>
      <pc:docMkLst>
        <pc:docMk/>
      </pc:docMkLst>
      <pc:sldChg chg="addSp delSp modSp mod setBg">
        <pc:chgData name="Yunhyong Kim" userId="a6a85f66-bd71-4094-a2e4-4169899d85f7" providerId="ADAL" clId="{0BE39BF5-C2FB-4A1C-8A90-6495EB8E4880}" dt="2025-01-12T10:36:10.633" v="28" actId="26606"/>
        <pc:sldMkLst>
          <pc:docMk/>
          <pc:sldMk cId="845029220" sldId="256"/>
        </pc:sldMkLst>
        <pc:spChg chg="mod">
          <ac:chgData name="Yunhyong Kim" userId="a6a85f66-bd71-4094-a2e4-4169899d85f7" providerId="ADAL" clId="{0BE39BF5-C2FB-4A1C-8A90-6495EB8E4880}" dt="2025-01-12T10:35:13.651" v="27" actId="26606"/>
          <ac:spMkLst>
            <pc:docMk/>
            <pc:sldMk cId="845029220" sldId="256"/>
            <ac:spMk id="2" creationId="{00000000-0000-0000-0000-000000000000}"/>
          </ac:spMkLst>
        </pc:spChg>
        <pc:spChg chg="mod">
          <ac:chgData name="Yunhyong Kim" userId="a6a85f66-bd71-4094-a2e4-4169899d85f7" providerId="ADAL" clId="{0BE39BF5-C2FB-4A1C-8A90-6495EB8E4880}" dt="2025-01-12T10:35:13.651" v="27" actId="26606"/>
          <ac:spMkLst>
            <pc:docMk/>
            <pc:sldMk cId="845029220" sldId="256"/>
            <ac:spMk id="3" creationId="{00000000-0000-0000-0000-000000000000}"/>
          </ac:spMkLst>
        </pc:spChg>
        <pc:spChg chg="add del">
          <ac:chgData name="Yunhyong Kim" userId="a6a85f66-bd71-4094-a2e4-4169899d85f7" providerId="ADAL" clId="{0BE39BF5-C2FB-4A1C-8A90-6495EB8E4880}" dt="2025-01-12T10:36:10.633" v="28" actId="26606"/>
          <ac:spMkLst>
            <pc:docMk/>
            <pc:sldMk cId="845029220" sldId="256"/>
            <ac:spMk id="10" creationId="{BEBFA723-5A7B-472D-ABD7-1526B8D3A38B}"/>
          </ac:spMkLst>
        </pc:spChg>
        <pc:spChg chg="add del">
          <ac:chgData name="Yunhyong Kim" userId="a6a85f66-bd71-4094-a2e4-4169899d85f7" providerId="ADAL" clId="{0BE39BF5-C2FB-4A1C-8A90-6495EB8E4880}" dt="2025-01-12T10:36:10.633" v="28" actId="26606"/>
          <ac:spMkLst>
            <pc:docMk/>
            <pc:sldMk cId="845029220" sldId="256"/>
            <ac:spMk id="12" creationId="{A6B27065-399A-4CF7-BF70-CF79B9848FC1}"/>
          </ac:spMkLst>
        </pc:spChg>
        <pc:spChg chg="add">
          <ac:chgData name="Yunhyong Kim" userId="a6a85f66-bd71-4094-a2e4-4169899d85f7" providerId="ADAL" clId="{0BE39BF5-C2FB-4A1C-8A90-6495EB8E4880}" dt="2025-01-12T10:36:10.633" v="28" actId="26606"/>
          <ac:spMkLst>
            <pc:docMk/>
            <pc:sldMk cId="845029220" sldId="256"/>
            <ac:spMk id="22" creationId="{BEBFA723-5A7B-472D-ABD7-1526B8D3A38B}"/>
          </ac:spMkLst>
        </pc:spChg>
        <pc:spChg chg="add">
          <ac:chgData name="Yunhyong Kim" userId="a6a85f66-bd71-4094-a2e4-4169899d85f7" providerId="ADAL" clId="{0BE39BF5-C2FB-4A1C-8A90-6495EB8E4880}" dt="2025-01-12T10:36:10.633" v="28" actId="26606"/>
          <ac:spMkLst>
            <pc:docMk/>
            <pc:sldMk cId="845029220" sldId="256"/>
            <ac:spMk id="24" creationId="{A6B27065-399A-4CF7-BF70-CF79B9848FC1}"/>
          </ac:spMkLst>
        </pc:spChg>
        <pc:grpChg chg="add del">
          <ac:chgData name="Yunhyong Kim" userId="a6a85f66-bd71-4094-a2e4-4169899d85f7" providerId="ADAL" clId="{0BE39BF5-C2FB-4A1C-8A90-6495EB8E4880}" dt="2025-01-12T10:36:10.633" v="28" actId="26606"/>
          <ac:grpSpMkLst>
            <pc:docMk/>
            <pc:sldMk cId="845029220" sldId="256"/>
            <ac:grpSpMk id="14" creationId="{CF22986C-DDF7-4109-9D6A-006800D6B041}"/>
          </ac:grpSpMkLst>
        </pc:grpChg>
        <pc:grpChg chg="add">
          <ac:chgData name="Yunhyong Kim" userId="a6a85f66-bd71-4094-a2e4-4169899d85f7" providerId="ADAL" clId="{0BE39BF5-C2FB-4A1C-8A90-6495EB8E4880}" dt="2025-01-12T10:36:10.633" v="28" actId="26606"/>
          <ac:grpSpMkLst>
            <pc:docMk/>
            <pc:sldMk cId="845029220" sldId="256"/>
            <ac:grpSpMk id="26" creationId="{CF22986C-DDF7-4109-9D6A-006800D6B041}"/>
          </ac:grpSpMkLst>
        </pc:grpChg>
        <pc:picChg chg="mod">
          <ac:chgData name="Yunhyong Kim" userId="a6a85f66-bd71-4094-a2e4-4169899d85f7" providerId="ADAL" clId="{0BE39BF5-C2FB-4A1C-8A90-6495EB8E4880}" dt="2025-01-12T10:35:13.651" v="27" actId="26606"/>
          <ac:picMkLst>
            <pc:docMk/>
            <pc:sldMk cId="845029220" sldId="256"/>
            <ac:picMk id="5" creationId="{B6A8CFB8-92EC-2EC6-147A-8928BB6FBD6D}"/>
          </ac:picMkLst>
        </pc:picChg>
      </pc:sldChg>
      <pc:sldChg chg="addSp modSp mod modAnim">
        <pc:chgData name="Yunhyong Kim" userId="a6a85f66-bd71-4094-a2e4-4169899d85f7" providerId="ADAL" clId="{0BE39BF5-C2FB-4A1C-8A90-6495EB8E4880}" dt="2025-01-12T10:47:38.766" v="193" actId="20577"/>
        <pc:sldMkLst>
          <pc:docMk/>
          <pc:sldMk cId="1969541583" sldId="259"/>
        </pc:sldMkLst>
        <pc:spChg chg="mod">
          <ac:chgData name="Yunhyong Kim" userId="a6a85f66-bd71-4094-a2e4-4169899d85f7" providerId="ADAL" clId="{0BE39BF5-C2FB-4A1C-8A90-6495EB8E4880}" dt="2025-01-12T10:45:49.964" v="147" actId="113"/>
          <ac:spMkLst>
            <pc:docMk/>
            <pc:sldMk cId="1969541583" sldId="259"/>
            <ac:spMk id="4" creationId="{542E49C2-C0CC-FDFF-7046-9809F9EE9DF5}"/>
          </ac:spMkLst>
        </pc:spChg>
        <pc:spChg chg="mod">
          <ac:chgData name="Yunhyong Kim" userId="a6a85f66-bd71-4094-a2e4-4169899d85f7" providerId="ADAL" clId="{0BE39BF5-C2FB-4A1C-8A90-6495EB8E4880}" dt="2025-01-12T10:47:38.766" v="193" actId="20577"/>
          <ac:spMkLst>
            <pc:docMk/>
            <pc:sldMk cId="1969541583" sldId="259"/>
            <ac:spMk id="5" creationId="{542815C8-340E-4069-F2C4-A883E7537713}"/>
          </ac:spMkLst>
        </pc:spChg>
        <pc:spChg chg="mod">
          <ac:chgData name="Yunhyong Kim" userId="a6a85f66-bd71-4094-a2e4-4169899d85f7" providerId="ADAL" clId="{0BE39BF5-C2FB-4A1C-8A90-6495EB8E4880}" dt="2025-01-12T10:45:33.511" v="145" actId="113"/>
          <ac:spMkLst>
            <pc:docMk/>
            <pc:sldMk cId="1969541583" sldId="259"/>
            <ac:spMk id="6" creationId="{37CEA6AE-C242-BCDB-29D6-CA825DD7A682}"/>
          </ac:spMkLst>
        </pc:spChg>
        <pc:spChg chg="mod">
          <ac:chgData name="Yunhyong Kim" userId="a6a85f66-bd71-4094-a2e4-4169899d85f7" providerId="ADAL" clId="{0BE39BF5-C2FB-4A1C-8A90-6495EB8E4880}" dt="2025-01-12T10:45:58.353" v="148" actId="113"/>
          <ac:spMkLst>
            <pc:docMk/>
            <pc:sldMk cId="1969541583" sldId="259"/>
            <ac:spMk id="7" creationId="{7DDB64AF-DB38-9961-1148-22A735784DC5}"/>
          </ac:spMkLst>
        </pc:spChg>
        <pc:spChg chg="add mod">
          <ac:chgData name="Yunhyong Kim" userId="a6a85f66-bd71-4094-a2e4-4169899d85f7" providerId="ADAL" clId="{0BE39BF5-C2FB-4A1C-8A90-6495EB8E4880}" dt="2025-01-12T10:45:22.848" v="144" actId="113"/>
          <ac:spMkLst>
            <pc:docMk/>
            <pc:sldMk cId="1969541583" sldId="259"/>
            <ac:spMk id="8" creationId="{778ECC90-71C7-2ACD-A67E-DD6EF5435CDA}"/>
          </ac:spMkLst>
        </pc:spChg>
        <pc:spChg chg="add mod">
          <ac:chgData name="Yunhyong Kim" userId="a6a85f66-bd71-4094-a2e4-4169899d85f7" providerId="ADAL" clId="{0BE39BF5-C2FB-4A1C-8A90-6495EB8E4880}" dt="2025-01-12T10:46:27.617" v="151"/>
          <ac:spMkLst>
            <pc:docMk/>
            <pc:sldMk cId="1969541583" sldId="259"/>
            <ac:spMk id="9" creationId="{2BF3DC6F-0AE9-DB0F-0A92-6A38D14C7B36}"/>
          </ac:spMkLst>
        </pc:spChg>
      </pc:sldChg>
      <pc:sldChg chg="addSp delSp modSp mod setBg">
        <pc:chgData name="Yunhyong Kim" userId="a6a85f66-bd71-4094-a2e4-4169899d85f7" providerId="ADAL" clId="{0BE39BF5-C2FB-4A1C-8A90-6495EB8E4880}" dt="2025-01-12T10:37:12.526" v="31" actId="26606"/>
        <pc:sldMkLst>
          <pc:docMk/>
          <pc:sldMk cId="2483287494" sldId="267"/>
        </pc:sldMkLst>
        <pc:spChg chg="mod">
          <ac:chgData name="Yunhyong Kim" userId="a6a85f66-bd71-4094-a2e4-4169899d85f7" providerId="ADAL" clId="{0BE39BF5-C2FB-4A1C-8A90-6495EB8E4880}" dt="2025-01-12T10:37:12.526" v="31" actId="26606"/>
          <ac:spMkLst>
            <pc:docMk/>
            <pc:sldMk cId="2483287494" sldId="267"/>
            <ac:spMk id="2" creationId="{B9C21F7D-52EC-2944-D690-B4A2F6C626A5}"/>
          </ac:spMkLst>
        </pc:spChg>
        <pc:spChg chg="mod">
          <ac:chgData name="Yunhyong Kim" userId="a6a85f66-bd71-4094-a2e4-4169899d85f7" providerId="ADAL" clId="{0BE39BF5-C2FB-4A1C-8A90-6495EB8E4880}" dt="2025-01-12T10:37:12.526" v="31" actId="26606"/>
          <ac:spMkLst>
            <pc:docMk/>
            <pc:sldMk cId="2483287494" sldId="267"/>
            <ac:spMk id="3" creationId="{207BEB4C-21D4-B6FC-8572-1E57188A6919}"/>
          </ac:spMkLst>
        </pc:spChg>
        <pc:spChg chg="add del">
          <ac:chgData name="Yunhyong Kim" userId="a6a85f66-bd71-4094-a2e4-4169899d85f7" providerId="ADAL" clId="{0BE39BF5-C2FB-4A1C-8A90-6495EB8E4880}" dt="2025-01-12T10:37:12.509" v="30" actId="26606"/>
          <ac:spMkLst>
            <pc:docMk/>
            <pc:sldMk cId="2483287494" sldId="267"/>
            <ac:spMk id="8" creationId="{FA3C7DEA-BCC2-4295-8850-147993296189}"/>
          </ac:spMkLst>
        </pc:spChg>
        <pc:spChg chg="add del">
          <ac:chgData name="Yunhyong Kim" userId="a6a85f66-bd71-4094-a2e4-4169899d85f7" providerId="ADAL" clId="{0BE39BF5-C2FB-4A1C-8A90-6495EB8E4880}" dt="2025-01-12T10:37:12.509" v="30" actId="26606"/>
          <ac:spMkLst>
            <pc:docMk/>
            <pc:sldMk cId="2483287494" sldId="267"/>
            <ac:spMk id="10" creationId="{C289949D-B9F6-468A-86FE-2694DC5AE773}"/>
          </ac:spMkLst>
        </pc:spChg>
        <pc:spChg chg="add">
          <ac:chgData name="Yunhyong Kim" userId="a6a85f66-bd71-4094-a2e4-4169899d85f7" providerId="ADAL" clId="{0BE39BF5-C2FB-4A1C-8A90-6495EB8E4880}" dt="2025-01-12T10:37:12.526" v="31" actId="26606"/>
          <ac:spMkLst>
            <pc:docMk/>
            <pc:sldMk cId="2483287494" sldId="267"/>
            <ac:spMk id="18" creationId="{18873D23-2DCF-4B31-A009-95721C06E8E1}"/>
          </ac:spMkLst>
        </pc:spChg>
        <pc:spChg chg="add">
          <ac:chgData name="Yunhyong Kim" userId="a6a85f66-bd71-4094-a2e4-4169899d85f7" providerId="ADAL" clId="{0BE39BF5-C2FB-4A1C-8A90-6495EB8E4880}" dt="2025-01-12T10:37:12.526" v="31" actId="26606"/>
          <ac:spMkLst>
            <pc:docMk/>
            <pc:sldMk cId="2483287494" sldId="267"/>
            <ac:spMk id="19" creationId="{C13EF075-D4EF-4929-ADBC-91B27DA19955}"/>
          </ac:spMkLst>
        </pc:spChg>
        <pc:grpChg chg="add del">
          <ac:chgData name="Yunhyong Kim" userId="a6a85f66-bd71-4094-a2e4-4169899d85f7" providerId="ADAL" clId="{0BE39BF5-C2FB-4A1C-8A90-6495EB8E4880}" dt="2025-01-12T10:37:12.509" v="30" actId="26606"/>
          <ac:grpSpMkLst>
            <pc:docMk/>
            <pc:sldMk cId="2483287494" sldId="267"/>
            <ac:grpSpMk id="12" creationId="{E4DF0958-0C87-4C28-9554-2FADC788C2B1}"/>
          </ac:grpSpMkLst>
        </pc:grpChg>
        <pc:grpChg chg="add">
          <ac:chgData name="Yunhyong Kim" userId="a6a85f66-bd71-4094-a2e4-4169899d85f7" providerId="ADAL" clId="{0BE39BF5-C2FB-4A1C-8A90-6495EB8E4880}" dt="2025-01-12T10:37:12.526" v="31" actId="26606"/>
          <ac:grpSpMkLst>
            <pc:docMk/>
            <pc:sldMk cId="2483287494" sldId="267"/>
            <ac:grpSpMk id="20" creationId="{DAA26DFA-AAB2-4973-9C17-16D587C7B198}"/>
          </ac:grpSpMkLst>
        </pc:grpChg>
      </pc:sldChg>
      <pc:sldChg chg="addSp modSp mod setBg">
        <pc:chgData name="Yunhyong Kim" userId="a6a85f66-bd71-4094-a2e4-4169899d85f7" providerId="ADAL" clId="{0BE39BF5-C2FB-4A1C-8A90-6495EB8E4880}" dt="2025-01-12T10:37:24.117" v="32" actId="26606"/>
        <pc:sldMkLst>
          <pc:docMk/>
          <pc:sldMk cId="982215521" sldId="270"/>
        </pc:sldMkLst>
        <pc:spChg chg="mod">
          <ac:chgData name="Yunhyong Kim" userId="a6a85f66-bd71-4094-a2e4-4169899d85f7" providerId="ADAL" clId="{0BE39BF5-C2FB-4A1C-8A90-6495EB8E4880}" dt="2025-01-12T10:37:24.117" v="32" actId="26606"/>
          <ac:spMkLst>
            <pc:docMk/>
            <pc:sldMk cId="982215521" sldId="270"/>
            <ac:spMk id="2" creationId="{6D7A1AD3-6DD8-E116-FD30-F1EDB476F4F4}"/>
          </ac:spMkLst>
        </pc:spChg>
        <pc:spChg chg="mod">
          <ac:chgData name="Yunhyong Kim" userId="a6a85f66-bd71-4094-a2e4-4169899d85f7" providerId="ADAL" clId="{0BE39BF5-C2FB-4A1C-8A90-6495EB8E4880}" dt="2025-01-12T10:37:24.117" v="32" actId="26606"/>
          <ac:spMkLst>
            <pc:docMk/>
            <pc:sldMk cId="982215521" sldId="270"/>
            <ac:spMk id="3" creationId="{DE738987-7FB2-56EB-F908-E348B83CD3FE}"/>
          </ac:spMkLst>
        </pc:spChg>
        <pc:spChg chg="add">
          <ac:chgData name="Yunhyong Kim" userId="a6a85f66-bd71-4094-a2e4-4169899d85f7" providerId="ADAL" clId="{0BE39BF5-C2FB-4A1C-8A90-6495EB8E4880}" dt="2025-01-12T10:37:24.117" v="32" actId="26606"/>
          <ac:spMkLst>
            <pc:docMk/>
            <pc:sldMk cId="982215521" sldId="270"/>
            <ac:spMk id="8" creationId="{18873D23-2DCF-4B31-A009-95721C06E8E1}"/>
          </ac:spMkLst>
        </pc:spChg>
        <pc:spChg chg="add">
          <ac:chgData name="Yunhyong Kim" userId="a6a85f66-bd71-4094-a2e4-4169899d85f7" providerId="ADAL" clId="{0BE39BF5-C2FB-4A1C-8A90-6495EB8E4880}" dt="2025-01-12T10:37:24.117" v="32" actId="26606"/>
          <ac:spMkLst>
            <pc:docMk/>
            <pc:sldMk cId="982215521" sldId="270"/>
            <ac:spMk id="10" creationId="{C13EF075-D4EF-4929-ADBC-91B27DA19955}"/>
          </ac:spMkLst>
        </pc:spChg>
        <pc:grpChg chg="add">
          <ac:chgData name="Yunhyong Kim" userId="a6a85f66-bd71-4094-a2e4-4169899d85f7" providerId="ADAL" clId="{0BE39BF5-C2FB-4A1C-8A90-6495EB8E4880}" dt="2025-01-12T10:37:24.117" v="32" actId="26606"/>
          <ac:grpSpMkLst>
            <pc:docMk/>
            <pc:sldMk cId="982215521" sldId="270"/>
            <ac:grpSpMk id="12" creationId="{DAA26DFA-AAB2-4973-9C17-16D587C7B198}"/>
          </ac:grpSpMkLst>
        </pc:grpChg>
      </pc:sldChg>
      <pc:sldChg chg="addSp modSp mod setBg">
        <pc:chgData name="Yunhyong Kim" userId="a6a85f66-bd71-4094-a2e4-4169899d85f7" providerId="ADAL" clId="{0BE39BF5-C2FB-4A1C-8A90-6495EB8E4880}" dt="2025-01-12T11:02:07.078" v="200" actId="26606"/>
        <pc:sldMkLst>
          <pc:docMk/>
          <pc:sldMk cId="251462342" sldId="346"/>
        </pc:sldMkLst>
        <pc:spChg chg="mod">
          <ac:chgData name="Yunhyong Kim" userId="a6a85f66-bd71-4094-a2e4-4169899d85f7" providerId="ADAL" clId="{0BE39BF5-C2FB-4A1C-8A90-6495EB8E4880}" dt="2025-01-12T11:02:07.078" v="200" actId="26606"/>
          <ac:spMkLst>
            <pc:docMk/>
            <pc:sldMk cId="251462342" sldId="346"/>
            <ac:spMk id="2" creationId="{AD7C0669-6A16-CA54-21D5-1044E30E444E}"/>
          </ac:spMkLst>
        </pc:spChg>
        <pc:spChg chg="mod">
          <ac:chgData name="Yunhyong Kim" userId="a6a85f66-bd71-4094-a2e4-4169899d85f7" providerId="ADAL" clId="{0BE39BF5-C2FB-4A1C-8A90-6495EB8E4880}" dt="2025-01-12T11:02:07.078" v="200" actId="26606"/>
          <ac:spMkLst>
            <pc:docMk/>
            <pc:sldMk cId="251462342" sldId="346"/>
            <ac:spMk id="3" creationId="{ECB59CAD-0458-C64A-DD28-0FD5904B7543}"/>
          </ac:spMkLst>
        </pc:spChg>
        <pc:spChg chg="add">
          <ac:chgData name="Yunhyong Kim" userId="a6a85f66-bd71-4094-a2e4-4169899d85f7" providerId="ADAL" clId="{0BE39BF5-C2FB-4A1C-8A90-6495EB8E4880}" dt="2025-01-12T11:02:07.078" v="200" actId="26606"/>
          <ac:spMkLst>
            <pc:docMk/>
            <pc:sldMk cId="251462342" sldId="346"/>
            <ac:spMk id="8" creationId="{17718681-A12E-49D6-9925-DD7C68176D61}"/>
          </ac:spMkLst>
        </pc:spChg>
        <pc:spChg chg="add">
          <ac:chgData name="Yunhyong Kim" userId="a6a85f66-bd71-4094-a2e4-4169899d85f7" providerId="ADAL" clId="{0BE39BF5-C2FB-4A1C-8A90-6495EB8E4880}" dt="2025-01-12T11:02:07.078" v="200" actId="26606"/>
          <ac:spMkLst>
            <pc:docMk/>
            <pc:sldMk cId="251462342" sldId="346"/>
            <ac:spMk id="10" creationId="{FBD77573-9EF2-4C35-8285-A1CF6FBB0EA5}"/>
          </ac:spMkLst>
        </pc:spChg>
      </pc:sldChg>
      <pc:sldChg chg="addSp modSp mod setBg">
        <pc:chgData name="Yunhyong Kim" userId="a6a85f66-bd71-4094-a2e4-4169899d85f7" providerId="ADAL" clId="{0BE39BF5-C2FB-4A1C-8A90-6495EB8E4880}" dt="2025-01-12T11:01:59.530" v="199" actId="26606"/>
        <pc:sldMkLst>
          <pc:docMk/>
          <pc:sldMk cId="2025198734" sldId="347"/>
        </pc:sldMkLst>
        <pc:spChg chg="mod">
          <ac:chgData name="Yunhyong Kim" userId="a6a85f66-bd71-4094-a2e4-4169899d85f7" providerId="ADAL" clId="{0BE39BF5-C2FB-4A1C-8A90-6495EB8E4880}" dt="2025-01-12T11:01:59.530" v="199" actId="26606"/>
          <ac:spMkLst>
            <pc:docMk/>
            <pc:sldMk cId="2025198734" sldId="347"/>
            <ac:spMk id="2" creationId="{67728863-3757-AB20-B32E-4228312A3C02}"/>
          </ac:spMkLst>
        </pc:spChg>
        <pc:spChg chg="mod">
          <ac:chgData name="Yunhyong Kim" userId="a6a85f66-bd71-4094-a2e4-4169899d85f7" providerId="ADAL" clId="{0BE39BF5-C2FB-4A1C-8A90-6495EB8E4880}" dt="2025-01-12T11:01:59.530" v="199" actId="26606"/>
          <ac:spMkLst>
            <pc:docMk/>
            <pc:sldMk cId="2025198734" sldId="347"/>
            <ac:spMk id="3" creationId="{BB61DFB7-7AC4-2D05-69A8-A6AEFC33D750}"/>
          </ac:spMkLst>
        </pc:spChg>
        <pc:spChg chg="add">
          <ac:chgData name="Yunhyong Kim" userId="a6a85f66-bd71-4094-a2e4-4169899d85f7" providerId="ADAL" clId="{0BE39BF5-C2FB-4A1C-8A90-6495EB8E4880}" dt="2025-01-12T11:01:59.530" v="199" actId="26606"/>
          <ac:spMkLst>
            <pc:docMk/>
            <pc:sldMk cId="2025198734" sldId="347"/>
            <ac:spMk id="8" creationId="{18873D23-2DCF-4B31-A009-95721C06E8E1}"/>
          </ac:spMkLst>
        </pc:spChg>
        <pc:spChg chg="add">
          <ac:chgData name="Yunhyong Kim" userId="a6a85f66-bd71-4094-a2e4-4169899d85f7" providerId="ADAL" clId="{0BE39BF5-C2FB-4A1C-8A90-6495EB8E4880}" dt="2025-01-12T11:01:59.530" v="199" actId="26606"/>
          <ac:spMkLst>
            <pc:docMk/>
            <pc:sldMk cId="2025198734" sldId="347"/>
            <ac:spMk id="10" creationId="{C13EF075-D4EF-4929-ADBC-91B27DA19955}"/>
          </ac:spMkLst>
        </pc:spChg>
        <pc:grpChg chg="add">
          <ac:chgData name="Yunhyong Kim" userId="a6a85f66-bd71-4094-a2e4-4169899d85f7" providerId="ADAL" clId="{0BE39BF5-C2FB-4A1C-8A90-6495EB8E4880}" dt="2025-01-12T11:01:59.530" v="199" actId="26606"/>
          <ac:grpSpMkLst>
            <pc:docMk/>
            <pc:sldMk cId="2025198734" sldId="347"/>
            <ac:grpSpMk id="12" creationId="{DAA26DFA-AAB2-4973-9C17-16D587C7B198}"/>
          </ac:grpSpMkLst>
        </pc:grpChg>
      </pc:sldChg>
      <pc:sldChg chg="addSp delSp mod">
        <pc:chgData name="Yunhyong Kim" userId="a6a85f66-bd71-4094-a2e4-4169899d85f7" providerId="ADAL" clId="{0BE39BF5-C2FB-4A1C-8A90-6495EB8E4880}" dt="2025-01-12T11:01:30.075" v="197" actId="26606"/>
        <pc:sldMkLst>
          <pc:docMk/>
          <pc:sldMk cId="995883410" sldId="358"/>
        </pc:sldMkLst>
        <pc:spChg chg="add del">
          <ac:chgData name="Yunhyong Kim" userId="a6a85f66-bd71-4094-a2e4-4169899d85f7" providerId="ADAL" clId="{0BE39BF5-C2FB-4A1C-8A90-6495EB8E4880}" dt="2025-01-12T11:01:30.075" v="197" actId="26606"/>
          <ac:spMkLst>
            <pc:docMk/>
            <pc:sldMk cId="995883410" sldId="358"/>
            <ac:spMk id="3" creationId="{422DEDD0-B249-C9FD-8C05-374589DBB00A}"/>
          </ac:spMkLst>
        </pc:spChg>
        <pc:graphicFrameChg chg="add del">
          <ac:chgData name="Yunhyong Kim" userId="a6a85f66-bd71-4094-a2e4-4169899d85f7" providerId="ADAL" clId="{0BE39BF5-C2FB-4A1C-8A90-6495EB8E4880}" dt="2025-01-12T11:01:26.885" v="196" actId="26606"/>
          <ac:graphicFrameMkLst>
            <pc:docMk/>
            <pc:sldMk cId="995883410" sldId="358"/>
            <ac:graphicFrameMk id="7" creationId="{2D5F0D08-72BF-90DD-D938-93D73E936437}"/>
          </ac:graphicFrameMkLst>
        </pc:graphicFrameChg>
        <pc:graphicFrameChg chg="add">
          <ac:chgData name="Yunhyong Kim" userId="a6a85f66-bd71-4094-a2e4-4169899d85f7" providerId="ADAL" clId="{0BE39BF5-C2FB-4A1C-8A90-6495EB8E4880}" dt="2025-01-12T11:01:30.075" v="197" actId="26606"/>
          <ac:graphicFrameMkLst>
            <pc:docMk/>
            <pc:sldMk cId="995883410" sldId="358"/>
            <ac:graphicFrameMk id="8" creationId="{2D5F0D08-72BF-90DD-D938-93D73E936437}"/>
          </ac:graphicFrameMkLst>
        </pc:graphicFrameChg>
      </pc:sldChg>
      <pc:sldChg chg="addSp modSp mod ord setBg">
        <pc:chgData name="Yunhyong Kim" userId="a6a85f66-bd71-4094-a2e4-4169899d85f7" providerId="ADAL" clId="{0BE39BF5-C2FB-4A1C-8A90-6495EB8E4880}" dt="2025-01-12T11:02:42.160" v="202"/>
        <pc:sldMkLst>
          <pc:docMk/>
          <pc:sldMk cId="331407669" sldId="359"/>
        </pc:sldMkLst>
        <pc:spChg chg="mod">
          <ac:chgData name="Yunhyong Kim" userId="a6a85f66-bd71-4094-a2e4-4169899d85f7" providerId="ADAL" clId="{0BE39BF5-C2FB-4A1C-8A90-6495EB8E4880}" dt="2025-01-12T10:59:55.524" v="194" actId="26606"/>
          <ac:spMkLst>
            <pc:docMk/>
            <pc:sldMk cId="331407669" sldId="359"/>
            <ac:spMk id="2" creationId="{9640DBD6-3A78-A36B-090D-7CBCAF32CA6A}"/>
          </ac:spMkLst>
        </pc:spChg>
        <pc:spChg chg="mod">
          <ac:chgData name="Yunhyong Kim" userId="a6a85f66-bd71-4094-a2e4-4169899d85f7" providerId="ADAL" clId="{0BE39BF5-C2FB-4A1C-8A90-6495EB8E4880}" dt="2025-01-12T10:59:55.524" v="194" actId="26606"/>
          <ac:spMkLst>
            <pc:docMk/>
            <pc:sldMk cId="331407669" sldId="359"/>
            <ac:spMk id="3" creationId="{5F10EB19-B9A5-6076-498C-5BE1DFE8000B}"/>
          </ac:spMkLst>
        </pc:spChg>
        <pc:spChg chg="add">
          <ac:chgData name="Yunhyong Kim" userId="a6a85f66-bd71-4094-a2e4-4169899d85f7" providerId="ADAL" clId="{0BE39BF5-C2FB-4A1C-8A90-6495EB8E4880}" dt="2025-01-12T10:59:55.524" v="194" actId="26606"/>
          <ac:spMkLst>
            <pc:docMk/>
            <pc:sldMk cId="331407669" sldId="359"/>
            <ac:spMk id="8" creationId="{18873D23-2DCF-4B31-A009-95721C06E8E1}"/>
          </ac:spMkLst>
        </pc:spChg>
        <pc:spChg chg="add">
          <ac:chgData name="Yunhyong Kim" userId="a6a85f66-bd71-4094-a2e4-4169899d85f7" providerId="ADAL" clId="{0BE39BF5-C2FB-4A1C-8A90-6495EB8E4880}" dt="2025-01-12T10:59:55.524" v="194" actId="26606"/>
          <ac:spMkLst>
            <pc:docMk/>
            <pc:sldMk cId="331407669" sldId="359"/>
            <ac:spMk id="10" creationId="{C13EF075-D4EF-4929-ADBC-91B27DA19955}"/>
          </ac:spMkLst>
        </pc:spChg>
        <pc:grpChg chg="add">
          <ac:chgData name="Yunhyong Kim" userId="a6a85f66-bd71-4094-a2e4-4169899d85f7" providerId="ADAL" clId="{0BE39BF5-C2FB-4A1C-8A90-6495EB8E4880}" dt="2025-01-12T10:59:55.524" v="194" actId="26606"/>
          <ac:grpSpMkLst>
            <pc:docMk/>
            <pc:sldMk cId="331407669" sldId="359"/>
            <ac:grpSpMk id="12" creationId="{DAA26DFA-AAB2-4973-9C17-16D587C7B198}"/>
          </ac:grpSpMkLst>
        </pc:grpChg>
      </pc:sldChg>
      <pc:sldChg chg="addSp modSp mod setBg">
        <pc:chgData name="Yunhyong Kim" userId="a6a85f66-bd71-4094-a2e4-4169899d85f7" providerId="ADAL" clId="{0BE39BF5-C2FB-4A1C-8A90-6495EB8E4880}" dt="2025-01-12T11:01:54.186" v="198" actId="26606"/>
        <pc:sldMkLst>
          <pc:docMk/>
          <pc:sldMk cId="1971475989" sldId="360"/>
        </pc:sldMkLst>
        <pc:spChg chg="mod">
          <ac:chgData name="Yunhyong Kim" userId="a6a85f66-bd71-4094-a2e4-4169899d85f7" providerId="ADAL" clId="{0BE39BF5-C2FB-4A1C-8A90-6495EB8E4880}" dt="2025-01-12T11:01:54.186" v="198" actId="26606"/>
          <ac:spMkLst>
            <pc:docMk/>
            <pc:sldMk cId="1971475989" sldId="360"/>
            <ac:spMk id="2" creationId="{524840D8-EFB8-9C42-CA78-89DEB5AE131D}"/>
          </ac:spMkLst>
        </pc:spChg>
        <pc:spChg chg="mod">
          <ac:chgData name="Yunhyong Kim" userId="a6a85f66-bd71-4094-a2e4-4169899d85f7" providerId="ADAL" clId="{0BE39BF5-C2FB-4A1C-8A90-6495EB8E4880}" dt="2025-01-12T11:01:54.186" v="198" actId="26606"/>
          <ac:spMkLst>
            <pc:docMk/>
            <pc:sldMk cId="1971475989" sldId="360"/>
            <ac:spMk id="3" creationId="{7A9818F4-E55C-6968-E07F-2E1FFF829B58}"/>
          </ac:spMkLst>
        </pc:spChg>
        <pc:spChg chg="add">
          <ac:chgData name="Yunhyong Kim" userId="a6a85f66-bd71-4094-a2e4-4169899d85f7" providerId="ADAL" clId="{0BE39BF5-C2FB-4A1C-8A90-6495EB8E4880}" dt="2025-01-12T11:01:54.186" v="198" actId="26606"/>
          <ac:spMkLst>
            <pc:docMk/>
            <pc:sldMk cId="1971475989" sldId="360"/>
            <ac:spMk id="8" creationId="{18873D23-2DCF-4B31-A009-95721C06E8E1}"/>
          </ac:spMkLst>
        </pc:spChg>
        <pc:spChg chg="add">
          <ac:chgData name="Yunhyong Kim" userId="a6a85f66-bd71-4094-a2e4-4169899d85f7" providerId="ADAL" clId="{0BE39BF5-C2FB-4A1C-8A90-6495EB8E4880}" dt="2025-01-12T11:01:54.186" v="198" actId="26606"/>
          <ac:spMkLst>
            <pc:docMk/>
            <pc:sldMk cId="1971475989" sldId="360"/>
            <ac:spMk id="10" creationId="{C13EF075-D4EF-4929-ADBC-91B27DA19955}"/>
          </ac:spMkLst>
        </pc:spChg>
        <pc:grpChg chg="add">
          <ac:chgData name="Yunhyong Kim" userId="a6a85f66-bd71-4094-a2e4-4169899d85f7" providerId="ADAL" clId="{0BE39BF5-C2FB-4A1C-8A90-6495EB8E4880}" dt="2025-01-12T11:01:54.186" v="198" actId="26606"/>
          <ac:grpSpMkLst>
            <pc:docMk/>
            <pc:sldMk cId="1971475989" sldId="360"/>
            <ac:grpSpMk id="12" creationId="{DAA26DFA-AAB2-4973-9C17-16D587C7B198}"/>
          </ac:grpSpMkLst>
        </pc:grpChg>
      </pc:sldChg>
      <pc:sldChg chg="addSp delSp modSp new mod setBg">
        <pc:chgData name="Yunhyong Kim" userId="a6a85f66-bd71-4094-a2e4-4169899d85f7" providerId="ADAL" clId="{0BE39BF5-C2FB-4A1C-8A90-6495EB8E4880}" dt="2025-01-13T14:44:32.671" v="644" actId="207"/>
        <pc:sldMkLst>
          <pc:docMk/>
          <pc:sldMk cId="3273811700" sldId="362"/>
        </pc:sldMkLst>
        <pc:spChg chg="mod">
          <ac:chgData name="Yunhyong Kim" userId="a6a85f66-bd71-4094-a2e4-4169899d85f7" providerId="ADAL" clId="{0BE39BF5-C2FB-4A1C-8A90-6495EB8E4880}" dt="2025-01-13T14:37:30.107" v="632" actId="20577"/>
          <ac:spMkLst>
            <pc:docMk/>
            <pc:sldMk cId="3273811700" sldId="362"/>
            <ac:spMk id="2" creationId="{7D6E251C-8ECE-D700-2DC5-6F1014A1A200}"/>
          </ac:spMkLst>
        </pc:spChg>
        <pc:spChg chg="del">
          <ac:chgData name="Yunhyong Kim" userId="a6a85f66-bd71-4094-a2e4-4169899d85f7" providerId="ADAL" clId="{0BE39BF5-C2FB-4A1C-8A90-6495EB8E4880}" dt="2025-01-12T11:03:47.151" v="215" actId="931"/>
          <ac:spMkLst>
            <pc:docMk/>
            <pc:sldMk cId="3273811700" sldId="362"/>
            <ac:spMk id="3" creationId="{2F1EEBEA-4A72-B768-715D-9BDAA2CBF944}"/>
          </ac:spMkLst>
        </pc:spChg>
        <pc:spChg chg="add mod">
          <ac:chgData name="Yunhyong Kim" userId="a6a85f66-bd71-4094-a2e4-4169899d85f7" providerId="ADAL" clId="{0BE39BF5-C2FB-4A1C-8A90-6495EB8E4880}" dt="2025-01-13T14:44:32.671" v="644" actId="207"/>
          <ac:spMkLst>
            <pc:docMk/>
            <pc:sldMk cId="3273811700" sldId="362"/>
            <ac:spMk id="4" creationId="{FB1AF890-236D-A027-C5ED-3212AED8C726}"/>
          </ac:spMkLst>
        </pc:spChg>
        <pc:spChg chg="add del mod">
          <ac:chgData name="Yunhyong Kim" userId="a6a85f66-bd71-4094-a2e4-4169899d85f7" providerId="ADAL" clId="{0BE39BF5-C2FB-4A1C-8A90-6495EB8E4880}" dt="2025-01-13T14:37:54.153" v="634" actId="931"/>
          <ac:spMkLst>
            <pc:docMk/>
            <pc:sldMk cId="3273811700" sldId="362"/>
            <ac:spMk id="6" creationId="{EFADF3B8-ED06-C74C-DAED-A503205B574C}"/>
          </ac:spMkLst>
        </pc:spChg>
        <pc:spChg chg="add">
          <ac:chgData name="Yunhyong Kim" userId="a6a85f66-bd71-4094-a2e4-4169899d85f7" providerId="ADAL" clId="{0BE39BF5-C2FB-4A1C-8A90-6495EB8E4880}" dt="2025-01-12T11:04:56.905" v="222" actId="26606"/>
          <ac:spMkLst>
            <pc:docMk/>
            <pc:sldMk cId="3273811700" sldId="362"/>
            <ac:spMk id="10" creationId="{6753252F-4873-4F63-801D-CC719279A7D5}"/>
          </ac:spMkLst>
        </pc:spChg>
        <pc:spChg chg="add">
          <ac:chgData name="Yunhyong Kim" userId="a6a85f66-bd71-4094-a2e4-4169899d85f7" providerId="ADAL" clId="{0BE39BF5-C2FB-4A1C-8A90-6495EB8E4880}" dt="2025-01-12T11:04:56.905" v="222" actId="26606"/>
          <ac:spMkLst>
            <pc:docMk/>
            <pc:sldMk cId="3273811700" sldId="362"/>
            <ac:spMk id="12" creationId="{047C8CCB-F95D-4249-92DD-651249D3535A}"/>
          </ac:spMkLst>
        </pc:spChg>
        <pc:picChg chg="add del mod">
          <ac:chgData name="Yunhyong Kim" userId="a6a85f66-bd71-4094-a2e4-4169899d85f7" providerId="ADAL" clId="{0BE39BF5-C2FB-4A1C-8A90-6495EB8E4880}" dt="2025-01-13T14:37:35.458" v="633" actId="478"/>
          <ac:picMkLst>
            <pc:docMk/>
            <pc:sldMk cId="3273811700" sldId="362"/>
            <ac:picMk id="5" creationId="{EDE706D9-B99B-0387-1478-0CE303B14E62}"/>
          </ac:picMkLst>
        </pc:picChg>
        <pc:picChg chg="add mod">
          <ac:chgData name="Yunhyong Kim" userId="a6a85f66-bd71-4094-a2e4-4169899d85f7" providerId="ADAL" clId="{0BE39BF5-C2FB-4A1C-8A90-6495EB8E4880}" dt="2025-01-13T14:37:58.801" v="637" actId="1076"/>
          <ac:picMkLst>
            <pc:docMk/>
            <pc:sldMk cId="3273811700" sldId="362"/>
            <ac:picMk id="8" creationId="{326A387A-C0F6-6048-3495-362518E26738}"/>
          </ac:picMkLst>
        </pc:picChg>
        <pc:picChg chg="add mod">
          <ac:chgData name="Yunhyong Kim" userId="a6a85f66-bd71-4094-a2e4-4169899d85f7" providerId="ADAL" clId="{0BE39BF5-C2FB-4A1C-8A90-6495EB8E4880}" dt="2025-01-13T14:43:50.995" v="642" actId="1076"/>
          <ac:picMkLst>
            <pc:docMk/>
            <pc:sldMk cId="3273811700" sldId="362"/>
            <ac:picMk id="11" creationId="{BB062C83-6F06-E5F9-B6FE-9B208CEFB4DA}"/>
          </ac:picMkLst>
        </pc:picChg>
      </pc:sldChg>
      <pc:sldChg chg="add del">
        <pc:chgData name="Yunhyong Kim" userId="a6a85f66-bd71-4094-a2e4-4169899d85f7" providerId="ADAL" clId="{0BE39BF5-C2FB-4A1C-8A90-6495EB8E4880}" dt="2025-01-13T13:46:41.551" v="602" actId="2696"/>
        <pc:sldMkLst>
          <pc:docMk/>
          <pc:sldMk cId="901858729" sldId="363"/>
        </pc:sldMkLst>
      </pc:sldChg>
      <pc:sldChg chg="new del">
        <pc:chgData name="Yunhyong Kim" userId="a6a85f66-bd71-4094-a2e4-4169899d85f7" providerId="ADAL" clId="{0BE39BF5-C2FB-4A1C-8A90-6495EB8E4880}" dt="2025-01-13T12:50:42.769" v="567" actId="2696"/>
        <pc:sldMkLst>
          <pc:docMk/>
          <pc:sldMk cId="4004307012" sldId="363"/>
        </pc:sldMkLst>
      </pc:sldChg>
      <pc:sldChg chg="addSp delSp modSp add mod">
        <pc:chgData name="Yunhyong Kim" userId="a6a85f66-bd71-4094-a2e4-4169899d85f7" providerId="ADAL" clId="{0BE39BF5-C2FB-4A1C-8A90-6495EB8E4880}" dt="2025-01-13T13:57:40.292" v="629" actId="255"/>
        <pc:sldMkLst>
          <pc:docMk/>
          <pc:sldMk cId="609334086" sldId="364"/>
        </pc:sldMkLst>
        <pc:spChg chg="mod">
          <ac:chgData name="Yunhyong Kim" userId="a6a85f66-bd71-4094-a2e4-4169899d85f7" providerId="ADAL" clId="{0BE39BF5-C2FB-4A1C-8A90-6495EB8E4880}" dt="2025-01-13T13:51:15.435" v="610" actId="20577"/>
          <ac:spMkLst>
            <pc:docMk/>
            <pc:sldMk cId="609334086" sldId="364"/>
            <ac:spMk id="2" creationId="{8C4BDFCC-5A65-6164-24A7-AEED02D43ECF}"/>
          </ac:spMkLst>
        </pc:spChg>
        <pc:spChg chg="add del mod">
          <ac:chgData name="Yunhyong Kim" userId="a6a85f66-bd71-4094-a2e4-4169899d85f7" providerId="ADAL" clId="{0BE39BF5-C2FB-4A1C-8A90-6495EB8E4880}" dt="2025-01-13T13:47:37.371" v="604" actId="931"/>
          <ac:spMkLst>
            <pc:docMk/>
            <pc:sldMk cId="609334086" sldId="364"/>
            <ac:spMk id="4" creationId="{D1B93901-F5E2-4E21-B5FD-8D03C9223082}"/>
          </ac:spMkLst>
        </pc:spChg>
        <pc:spChg chg="add mod">
          <ac:chgData name="Yunhyong Kim" userId="a6a85f66-bd71-4094-a2e4-4169899d85f7" providerId="ADAL" clId="{0BE39BF5-C2FB-4A1C-8A90-6495EB8E4880}" dt="2025-01-13T13:57:40.292" v="629" actId="255"/>
          <ac:spMkLst>
            <pc:docMk/>
            <pc:sldMk cId="609334086" sldId="364"/>
            <ac:spMk id="13" creationId="{B59730F9-2C35-7B86-2580-20C4E71C5E12}"/>
          </ac:spMkLst>
        </pc:spChg>
        <pc:picChg chg="del">
          <ac:chgData name="Yunhyong Kim" userId="a6a85f66-bd71-4094-a2e4-4169899d85f7" providerId="ADAL" clId="{0BE39BF5-C2FB-4A1C-8A90-6495EB8E4880}" dt="2025-01-13T13:46:52.077" v="603" actId="21"/>
          <ac:picMkLst>
            <pc:docMk/>
            <pc:sldMk cId="609334086" sldId="364"/>
            <ac:picMk id="5" creationId="{1CD16D2B-A97F-FAA5-3E7C-F67048E88929}"/>
          </ac:picMkLst>
        </pc:picChg>
        <pc:picChg chg="add mod">
          <ac:chgData name="Yunhyong Kim" userId="a6a85f66-bd71-4094-a2e4-4169899d85f7" providerId="ADAL" clId="{0BE39BF5-C2FB-4A1C-8A90-6495EB8E4880}" dt="2025-01-13T13:47:41.277" v="607" actId="962"/>
          <ac:picMkLst>
            <pc:docMk/>
            <pc:sldMk cId="609334086" sldId="364"/>
            <ac:picMk id="7" creationId="{05DD5042-07F4-EC36-16CD-01E9B2E1B866}"/>
          </ac:picMkLst>
        </pc:picChg>
        <pc:picChg chg="add mod">
          <ac:chgData name="Yunhyong Kim" userId="a6a85f66-bd71-4094-a2e4-4169899d85f7" providerId="ADAL" clId="{0BE39BF5-C2FB-4A1C-8A90-6495EB8E4880}" dt="2025-01-13T13:51:44.706" v="617" actId="1076"/>
          <ac:picMkLst>
            <pc:docMk/>
            <pc:sldMk cId="609334086" sldId="364"/>
            <ac:picMk id="9" creationId="{632CF951-1BE0-F089-1537-7CD0ACDC3DFD}"/>
          </ac:picMkLst>
        </pc:picChg>
      </pc:sldChg>
      <pc:sldChg chg="add">
        <pc:chgData name="Yunhyong Kim" userId="a6a85f66-bd71-4094-a2e4-4169899d85f7" providerId="ADAL" clId="{0BE39BF5-C2FB-4A1C-8A90-6495EB8E4880}" dt="2025-01-13T14:37:18.140" v="630" actId="2890"/>
        <pc:sldMkLst>
          <pc:docMk/>
          <pc:sldMk cId="3189419624" sldId="36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8C3D36-38F1-4929-888E-D3801CBDBBB3}"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82B139D9-225E-49BE-8C82-61389C552B35}">
      <dgm:prSet/>
      <dgm:spPr/>
      <dgm:t>
        <a:bodyPr/>
        <a:lstStyle/>
        <a:p>
          <a:pPr>
            <a:defRPr b="1"/>
          </a:pPr>
          <a:r>
            <a:rPr lang="en-US"/>
            <a:t>1966</a:t>
          </a:r>
        </a:p>
      </dgm:t>
    </dgm:pt>
    <dgm:pt modelId="{06029EA5-F011-4541-9965-71E40CF7CF09}" type="parTrans" cxnId="{851EA444-1C60-49BF-856D-A04D69DCF5EB}">
      <dgm:prSet/>
      <dgm:spPr/>
      <dgm:t>
        <a:bodyPr/>
        <a:lstStyle/>
        <a:p>
          <a:endParaRPr lang="en-US"/>
        </a:p>
      </dgm:t>
    </dgm:pt>
    <dgm:pt modelId="{487099FD-29CA-48F4-8733-E1F688E5EC12}" type="sibTrans" cxnId="{851EA444-1C60-49BF-856D-A04D69DCF5EB}">
      <dgm:prSet/>
      <dgm:spPr/>
      <dgm:t>
        <a:bodyPr/>
        <a:lstStyle/>
        <a:p>
          <a:endParaRPr lang="en-US"/>
        </a:p>
      </dgm:t>
    </dgm:pt>
    <dgm:pt modelId="{6897A625-0E66-4C55-9545-A3D9DE47E996}">
      <dgm:prSet/>
      <dgm:spPr/>
      <dgm:t>
        <a:bodyPr/>
        <a:lstStyle/>
        <a:p>
          <a:r>
            <a:rPr lang="en-US"/>
            <a:t>failure of machine translation</a:t>
          </a:r>
        </a:p>
      </dgm:t>
    </dgm:pt>
    <dgm:pt modelId="{D4F2487F-08B5-40FE-996A-3C9E3B6504DA}" type="parTrans" cxnId="{15F80602-191D-4B00-BD97-5DE8B550C151}">
      <dgm:prSet/>
      <dgm:spPr/>
      <dgm:t>
        <a:bodyPr/>
        <a:lstStyle/>
        <a:p>
          <a:endParaRPr lang="en-US"/>
        </a:p>
      </dgm:t>
    </dgm:pt>
    <dgm:pt modelId="{18FC1F91-65CE-44E6-A4E0-18BC634C6E22}" type="sibTrans" cxnId="{15F80602-191D-4B00-BD97-5DE8B550C151}">
      <dgm:prSet/>
      <dgm:spPr/>
      <dgm:t>
        <a:bodyPr/>
        <a:lstStyle/>
        <a:p>
          <a:endParaRPr lang="en-US"/>
        </a:p>
      </dgm:t>
    </dgm:pt>
    <dgm:pt modelId="{DF02D8FF-3315-4C36-B3EB-EFD9220D327A}">
      <dgm:prSet/>
      <dgm:spPr/>
      <dgm:t>
        <a:bodyPr/>
        <a:lstStyle/>
        <a:p>
          <a:pPr>
            <a:defRPr b="1"/>
          </a:pPr>
          <a:r>
            <a:rPr lang="en-US"/>
            <a:t>1969</a:t>
          </a:r>
        </a:p>
      </dgm:t>
    </dgm:pt>
    <dgm:pt modelId="{C2EDC4B1-1F80-46A2-8D39-230D6BA7CA77}" type="parTrans" cxnId="{C62690F7-7938-40CE-A294-2C4D1ADC5947}">
      <dgm:prSet/>
      <dgm:spPr/>
      <dgm:t>
        <a:bodyPr/>
        <a:lstStyle/>
        <a:p>
          <a:endParaRPr lang="en-US"/>
        </a:p>
      </dgm:t>
    </dgm:pt>
    <dgm:pt modelId="{AAFDB466-9D50-48DA-9C04-AF41B06F3561}" type="sibTrans" cxnId="{C62690F7-7938-40CE-A294-2C4D1ADC5947}">
      <dgm:prSet/>
      <dgm:spPr/>
      <dgm:t>
        <a:bodyPr/>
        <a:lstStyle/>
        <a:p>
          <a:endParaRPr lang="en-US"/>
        </a:p>
      </dgm:t>
    </dgm:pt>
    <dgm:pt modelId="{E5C71FF0-7656-465B-BD29-7F873712C10B}">
      <dgm:prSet/>
      <dgm:spPr/>
      <dgm:t>
        <a:bodyPr/>
        <a:lstStyle/>
        <a:p>
          <a:r>
            <a:rPr lang="en-US"/>
            <a:t>criticism of perceptrons (early, single-layer artificial neural networks)</a:t>
          </a:r>
        </a:p>
      </dgm:t>
    </dgm:pt>
    <dgm:pt modelId="{7B84E2B1-6841-4D92-B7D2-B10B583AABA8}" type="parTrans" cxnId="{E96FE3EA-E63C-4ADF-ACB9-07F010F3969C}">
      <dgm:prSet/>
      <dgm:spPr/>
      <dgm:t>
        <a:bodyPr/>
        <a:lstStyle/>
        <a:p>
          <a:endParaRPr lang="en-US"/>
        </a:p>
      </dgm:t>
    </dgm:pt>
    <dgm:pt modelId="{ACB63E90-A1EF-42A1-B58C-512A7C14448D}" type="sibTrans" cxnId="{E96FE3EA-E63C-4ADF-ACB9-07F010F3969C}">
      <dgm:prSet/>
      <dgm:spPr/>
      <dgm:t>
        <a:bodyPr/>
        <a:lstStyle/>
        <a:p>
          <a:endParaRPr lang="en-US"/>
        </a:p>
      </dgm:t>
    </dgm:pt>
    <dgm:pt modelId="{B24BF209-27AE-4700-9B9B-451E05EF405F}">
      <dgm:prSet/>
      <dgm:spPr/>
      <dgm:t>
        <a:bodyPr/>
        <a:lstStyle/>
        <a:p>
          <a:pPr>
            <a:defRPr b="1"/>
          </a:pPr>
          <a:r>
            <a:rPr lang="en-US"/>
            <a:t>1971–1975</a:t>
          </a:r>
        </a:p>
      </dgm:t>
    </dgm:pt>
    <dgm:pt modelId="{A2FCC156-D6D3-4001-BFF2-C01AC8B80EA8}" type="parTrans" cxnId="{E6623C52-7BBC-4268-8CF5-F1663FFDCA6A}">
      <dgm:prSet/>
      <dgm:spPr/>
      <dgm:t>
        <a:bodyPr/>
        <a:lstStyle/>
        <a:p>
          <a:endParaRPr lang="en-US"/>
        </a:p>
      </dgm:t>
    </dgm:pt>
    <dgm:pt modelId="{C4FF78C9-D83B-4258-B6DE-981924F08B05}" type="sibTrans" cxnId="{E6623C52-7BBC-4268-8CF5-F1663FFDCA6A}">
      <dgm:prSet/>
      <dgm:spPr/>
      <dgm:t>
        <a:bodyPr/>
        <a:lstStyle/>
        <a:p>
          <a:endParaRPr lang="en-US"/>
        </a:p>
      </dgm:t>
    </dgm:pt>
    <dgm:pt modelId="{529290E4-E5E6-428D-A246-D948D4B8001D}">
      <dgm:prSet/>
      <dgm:spPr/>
      <dgm:t>
        <a:bodyPr/>
        <a:lstStyle/>
        <a:p>
          <a:r>
            <a:rPr lang="en-US"/>
            <a:t>DARPA's frustration with the Speech Understanding Research program at Carnegie Mellon University</a:t>
          </a:r>
        </a:p>
      </dgm:t>
    </dgm:pt>
    <dgm:pt modelId="{29A0AE11-A85A-4209-A00F-47EEFDF3F470}" type="parTrans" cxnId="{EEC1A6E0-27F1-48C6-9D2A-9B9868921DFF}">
      <dgm:prSet/>
      <dgm:spPr/>
      <dgm:t>
        <a:bodyPr/>
        <a:lstStyle/>
        <a:p>
          <a:endParaRPr lang="en-US"/>
        </a:p>
      </dgm:t>
    </dgm:pt>
    <dgm:pt modelId="{F2F85D2D-07DA-4B50-B57A-151D6449A34F}" type="sibTrans" cxnId="{EEC1A6E0-27F1-48C6-9D2A-9B9868921DFF}">
      <dgm:prSet/>
      <dgm:spPr/>
      <dgm:t>
        <a:bodyPr/>
        <a:lstStyle/>
        <a:p>
          <a:endParaRPr lang="en-US"/>
        </a:p>
      </dgm:t>
    </dgm:pt>
    <dgm:pt modelId="{6C727684-8634-48FB-BCDE-AC381EA6EC79}">
      <dgm:prSet/>
      <dgm:spPr/>
      <dgm:t>
        <a:bodyPr/>
        <a:lstStyle/>
        <a:p>
          <a:pPr>
            <a:defRPr b="1"/>
          </a:pPr>
          <a:r>
            <a:rPr lang="en-US"/>
            <a:t>1973</a:t>
          </a:r>
        </a:p>
      </dgm:t>
    </dgm:pt>
    <dgm:pt modelId="{D920BAAD-7DDC-48B5-99B8-B2302FB56BDB}" type="parTrans" cxnId="{8AD8DCBB-EF48-4C56-8751-73AB5B2DEB5D}">
      <dgm:prSet/>
      <dgm:spPr/>
      <dgm:t>
        <a:bodyPr/>
        <a:lstStyle/>
        <a:p>
          <a:endParaRPr lang="en-US"/>
        </a:p>
      </dgm:t>
    </dgm:pt>
    <dgm:pt modelId="{F2119655-0C74-46E7-827C-0CFF816E5F2C}" type="sibTrans" cxnId="{8AD8DCBB-EF48-4C56-8751-73AB5B2DEB5D}">
      <dgm:prSet/>
      <dgm:spPr/>
      <dgm:t>
        <a:bodyPr/>
        <a:lstStyle/>
        <a:p>
          <a:endParaRPr lang="en-US"/>
        </a:p>
      </dgm:t>
    </dgm:pt>
    <dgm:pt modelId="{5F48A06C-26C9-4509-A02B-74E3C9934C32}">
      <dgm:prSet/>
      <dgm:spPr/>
      <dgm:t>
        <a:bodyPr/>
        <a:lstStyle/>
        <a:p>
          <a:r>
            <a:rPr lang="en-US"/>
            <a:t>large decrease in AI research in the United Kingdom in response to the Lighthill report</a:t>
          </a:r>
        </a:p>
      </dgm:t>
    </dgm:pt>
    <dgm:pt modelId="{CF4F234B-DAC5-411B-9C03-0BF490914A5A}" type="parTrans" cxnId="{CA3BA502-F971-4727-B814-2F6EBBCA109C}">
      <dgm:prSet/>
      <dgm:spPr/>
      <dgm:t>
        <a:bodyPr/>
        <a:lstStyle/>
        <a:p>
          <a:endParaRPr lang="en-US"/>
        </a:p>
      </dgm:t>
    </dgm:pt>
    <dgm:pt modelId="{F97136E6-9136-4EF4-813D-AD05100E40A3}" type="sibTrans" cxnId="{CA3BA502-F971-4727-B814-2F6EBBCA109C}">
      <dgm:prSet/>
      <dgm:spPr/>
      <dgm:t>
        <a:bodyPr/>
        <a:lstStyle/>
        <a:p>
          <a:endParaRPr lang="en-US"/>
        </a:p>
      </dgm:t>
    </dgm:pt>
    <dgm:pt modelId="{AB190940-9EBB-4038-BAC7-D18BD570C316}">
      <dgm:prSet/>
      <dgm:spPr/>
      <dgm:t>
        <a:bodyPr/>
        <a:lstStyle/>
        <a:p>
          <a:pPr>
            <a:defRPr b="1"/>
          </a:pPr>
          <a:r>
            <a:rPr lang="en-US"/>
            <a:t>1973–1974</a:t>
          </a:r>
        </a:p>
      </dgm:t>
    </dgm:pt>
    <dgm:pt modelId="{E7383337-99EF-41B8-B646-72B0AB2458DF}" type="parTrans" cxnId="{DD2337B5-6ED8-4F48-9C08-ED094E797562}">
      <dgm:prSet/>
      <dgm:spPr/>
      <dgm:t>
        <a:bodyPr/>
        <a:lstStyle/>
        <a:p>
          <a:endParaRPr lang="en-US"/>
        </a:p>
      </dgm:t>
    </dgm:pt>
    <dgm:pt modelId="{AE01C413-FEA9-4C1E-97D5-6181AB936967}" type="sibTrans" cxnId="{DD2337B5-6ED8-4F48-9C08-ED094E797562}">
      <dgm:prSet/>
      <dgm:spPr/>
      <dgm:t>
        <a:bodyPr/>
        <a:lstStyle/>
        <a:p>
          <a:endParaRPr lang="en-US"/>
        </a:p>
      </dgm:t>
    </dgm:pt>
    <dgm:pt modelId="{E3F835F9-6865-437B-9E1F-F23B463050A0}">
      <dgm:prSet/>
      <dgm:spPr/>
      <dgm:t>
        <a:bodyPr/>
        <a:lstStyle/>
        <a:p>
          <a:r>
            <a:rPr lang="en-US"/>
            <a:t>DARPA's cutbacks to academic AI research in general</a:t>
          </a:r>
        </a:p>
      </dgm:t>
    </dgm:pt>
    <dgm:pt modelId="{D99F0F24-0D5E-4AF1-830C-6E368FAEED6D}" type="parTrans" cxnId="{5546D53F-D246-4627-B780-81F3F4752BF5}">
      <dgm:prSet/>
      <dgm:spPr/>
      <dgm:t>
        <a:bodyPr/>
        <a:lstStyle/>
        <a:p>
          <a:endParaRPr lang="en-US"/>
        </a:p>
      </dgm:t>
    </dgm:pt>
    <dgm:pt modelId="{82BE1F86-A201-4785-B9D7-25A67093A1A3}" type="sibTrans" cxnId="{5546D53F-D246-4627-B780-81F3F4752BF5}">
      <dgm:prSet/>
      <dgm:spPr/>
      <dgm:t>
        <a:bodyPr/>
        <a:lstStyle/>
        <a:p>
          <a:endParaRPr lang="en-US"/>
        </a:p>
      </dgm:t>
    </dgm:pt>
    <dgm:pt modelId="{3622F352-8128-4E69-AD28-5D7C6B4FF52E}">
      <dgm:prSet/>
      <dgm:spPr/>
      <dgm:t>
        <a:bodyPr/>
        <a:lstStyle/>
        <a:p>
          <a:pPr>
            <a:defRPr b="1"/>
          </a:pPr>
          <a:r>
            <a:rPr lang="en-US"/>
            <a:t>1987</a:t>
          </a:r>
        </a:p>
      </dgm:t>
    </dgm:pt>
    <dgm:pt modelId="{17552CD0-018A-4865-B72B-D26775756580}" type="parTrans" cxnId="{00B627AA-5A82-4642-AC13-8A08BB873A1A}">
      <dgm:prSet/>
      <dgm:spPr/>
      <dgm:t>
        <a:bodyPr/>
        <a:lstStyle/>
        <a:p>
          <a:endParaRPr lang="en-US"/>
        </a:p>
      </dgm:t>
    </dgm:pt>
    <dgm:pt modelId="{0D39A3B3-B959-473A-B594-32103BC76609}" type="sibTrans" cxnId="{00B627AA-5A82-4642-AC13-8A08BB873A1A}">
      <dgm:prSet/>
      <dgm:spPr/>
      <dgm:t>
        <a:bodyPr/>
        <a:lstStyle/>
        <a:p>
          <a:endParaRPr lang="en-US"/>
        </a:p>
      </dgm:t>
    </dgm:pt>
    <dgm:pt modelId="{CAB50076-A566-4D85-A5EC-07918C6AB6AD}">
      <dgm:prSet/>
      <dgm:spPr/>
      <dgm:t>
        <a:bodyPr/>
        <a:lstStyle/>
        <a:p>
          <a:r>
            <a:rPr lang="en-US"/>
            <a:t>collapse of the LISP machine market</a:t>
          </a:r>
        </a:p>
      </dgm:t>
    </dgm:pt>
    <dgm:pt modelId="{66C29CEE-B5BA-439B-A7A9-CE3BEC3C7281}" type="parTrans" cxnId="{388B7EEB-C00A-4E69-86C3-AB46E400048A}">
      <dgm:prSet/>
      <dgm:spPr/>
      <dgm:t>
        <a:bodyPr/>
        <a:lstStyle/>
        <a:p>
          <a:endParaRPr lang="en-US"/>
        </a:p>
      </dgm:t>
    </dgm:pt>
    <dgm:pt modelId="{3C51BEB7-5B57-42FF-BB41-8D744A5559E4}" type="sibTrans" cxnId="{388B7EEB-C00A-4E69-86C3-AB46E400048A}">
      <dgm:prSet/>
      <dgm:spPr/>
      <dgm:t>
        <a:bodyPr/>
        <a:lstStyle/>
        <a:p>
          <a:endParaRPr lang="en-US"/>
        </a:p>
      </dgm:t>
    </dgm:pt>
    <dgm:pt modelId="{DC0EACF1-71D4-4A1A-900B-A837EBEBF31F}">
      <dgm:prSet/>
      <dgm:spPr/>
      <dgm:t>
        <a:bodyPr/>
        <a:lstStyle/>
        <a:p>
          <a:pPr>
            <a:defRPr b="1"/>
          </a:pPr>
          <a:r>
            <a:rPr lang="en-US"/>
            <a:t>1988</a:t>
          </a:r>
        </a:p>
      </dgm:t>
    </dgm:pt>
    <dgm:pt modelId="{D532D6E5-A98C-4C44-B780-7B511E312180}" type="parTrans" cxnId="{A0B514A2-9D54-4AC4-A4B5-CEB65CE1797E}">
      <dgm:prSet/>
      <dgm:spPr/>
      <dgm:t>
        <a:bodyPr/>
        <a:lstStyle/>
        <a:p>
          <a:endParaRPr lang="en-US"/>
        </a:p>
      </dgm:t>
    </dgm:pt>
    <dgm:pt modelId="{19679B70-39AF-4D3E-8E8A-23635B9F3A46}" type="sibTrans" cxnId="{A0B514A2-9D54-4AC4-A4B5-CEB65CE1797E}">
      <dgm:prSet/>
      <dgm:spPr/>
      <dgm:t>
        <a:bodyPr/>
        <a:lstStyle/>
        <a:p>
          <a:endParaRPr lang="en-US"/>
        </a:p>
      </dgm:t>
    </dgm:pt>
    <dgm:pt modelId="{961F0C12-CC67-4746-9FC0-C37D3146909F}">
      <dgm:prSet/>
      <dgm:spPr/>
      <dgm:t>
        <a:bodyPr/>
        <a:lstStyle/>
        <a:p>
          <a:r>
            <a:rPr lang="en-US"/>
            <a:t>cancellation of new spending on AI by the Strategic Computing Initiative</a:t>
          </a:r>
        </a:p>
      </dgm:t>
    </dgm:pt>
    <dgm:pt modelId="{C3912478-612C-4E46-B6BA-7773BD0A0B27}" type="parTrans" cxnId="{4E7ADFA8-96F1-4918-897A-AB9A72EA93FB}">
      <dgm:prSet/>
      <dgm:spPr/>
      <dgm:t>
        <a:bodyPr/>
        <a:lstStyle/>
        <a:p>
          <a:endParaRPr lang="en-US"/>
        </a:p>
      </dgm:t>
    </dgm:pt>
    <dgm:pt modelId="{65E4AA53-0F53-4FF2-B40C-80538A18F857}" type="sibTrans" cxnId="{4E7ADFA8-96F1-4918-897A-AB9A72EA93FB}">
      <dgm:prSet/>
      <dgm:spPr/>
      <dgm:t>
        <a:bodyPr/>
        <a:lstStyle/>
        <a:p>
          <a:endParaRPr lang="en-US"/>
        </a:p>
      </dgm:t>
    </dgm:pt>
    <dgm:pt modelId="{AD37484E-027E-4921-B72F-09C3CC3AFECC}">
      <dgm:prSet/>
      <dgm:spPr/>
      <dgm:t>
        <a:bodyPr/>
        <a:lstStyle/>
        <a:p>
          <a:pPr>
            <a:defRPr b="1"/>
          </a:pPr>
          <a:r>
            <a:rPr lang="en-US"/>
            <a:t>1990s</a:t>
          </a:r>
        </a:p>
      </dgm:t>
    </dgm:pt>
    <dgm:pt modelId="{A5CD4266-9877-4784-8AE7-008969D6DED1}" type="parTrans" cxnId="{2C27D711-57F4-4C14-83B1-845B4EF196B6}">
      <dgm:prSet/>
      <dgm:spPr/>
      <dgm:t>
        <a:bodyPr/>
        <a:lstStyle/>
        <a:p>
          <a:endParaRPr lang="en-US"/>
        </a:p>
      </dgm:t>
    </dgm:pt>
    <dgm:pt modelId="{67C26AC2-AB58-4E5A-9CDD-8AE8F114958E}" type="sibTrans" cxnId="{2C27D711-57F4-4C14-83B1-845B4EF196B6}">
      <dgm:prSet/>
      <dgm:spPr/>
      <dgm:t>
        <a:bodyPr/>
        <a:lstStyle/>
        <a:p>
          <a:endParaRPr lang="en-US"/>
        </a:p>
      </dgm:t>
    </dgm:pt>
    <dgm:pt modelId="{8BF42E63-C784-44BA-BF23-E1D8FA1079EF}">
      <dgm:prSet/>
      <dgm:spPr/>
      <dgm:t>
        <a:bodyPr/>
        <a:lstStyle/>
        <a:p>
          <a:r>
            <a:rPr lang="en-US"/>
            <a:t>many expert systems were abandoned</a:t>
          </a:r>
        </a:p>
      </dgm:t>
    </dgm:pt>
    <dgm:pt modelId="{0F652EF7-B18F-47A3-BE17-006AF24DD52C}" type="parTrans" cxnId="{48157743-960A-447A-8B75-E83070ECF101}">
      <dgm:prSet/>
      <dgm:spPr/>
      <dgm:t>
        <a:bodyPr/>
        <a:lstStyle/>
        <a:p>
          <a:endParaRPr lang="en-US"/>
        </a:p>
      </dgm:t>
    </dgm:pt>
    <dgm:pt modelId="{B397CA9B-FBCD-462F-82A0-3FB9530880E8}" type="sibTrans" cxnId="{48157743-960A-447A-8B75-E83070ECF101}">
      <dgm:prSet/>
      <dgm:spPr/>
      <dgm:t>
        <a:bodyPr/>
        <a:lstStyle/>
        <a:p>
          <a:endParaRPr lang="en-US"/>
        </a:p>
      </dgm:t>
    </dgm:pt>
    <dgm:pt modelId="{89A78565-5EF2-4226-A6E5-118EC0A70A26}">
      <dgm:prSet/>
      <dgm:spPr/>
      <dgm:t>
        <a:bodyPr/>
        <a:lstStyle/>
        <a:p>
          <a:pPr>
            <a:defRPr b="1"/>
          </a:pPr>
          <a:r>
            <a:rPr lang="en-US"/>
            <a:t>1990s</a:t>
          </a:r>
        </a:p>
      </dgm:t>
    </dgm:pt>
    <dgm:pt modelId="{BFD4AB68-BB73-48B4-BCD1-D4DACC12D824}" type="parTrans" cxnId="{862E3334-7C57-465E-AB87-0A046C8BECAF}">
      <dgm:prSet/>
      <dgm:spPr/>
      <dgm:t>
        <a:bodyPr/>
        <a:lstStyle/>
        <a:p>
          <a:endParaRPr lang="en-US"/>
        </a:p>
      </dgm:t>
    </dgm:pt>
    <dgm:pt modelId="{ED1AF03E-5DAE-4885-A9DF-F348AA8BBB73}" type="sibTrans" cxnId="{862E3334-7C57-465E-AB87-0A046C8BECAF}">
      <dgm:prSet/>
      <dgm:spPr/>
      <dgm:t>
        <a:bodyPr/>
        <a:lstStyle/>
        <a:p>
          <a:endParaRPr lang="en-US"/>
        </a:p>
      </dgm:t>
    </dgm:pt>
    <dgm:pt modelId="{89106B95-5C01-4A2C-9C01-69078ADE741E}">
      <dgm:prSet/>
      <dgm:spPr/>
      <dgm:t>
        <a:bodyPr/>
        <a:lstStyle/>
        <a:p>
          <a:r>
            <a:rPr lang="en-US"/>
            <a:t>end of the Fifth Generation computer project's original goals</a:t>
          </a:r>
        </a:p>
      </dgm:t>
    </dgm:pt>
    <dgm:pt modelId="{83D71340-DBCE-449E-A21E-02C60C34F8BE}" type="parTrans" cxnId="{0454C0DB-595C-40D9-918A-E2438F3EFCB6}">
      <dgm:prSet/>
      <dgm:spPr/>
      <dgm:t>
        <a:bodyPr/>
        <a:lstStyle/>
        <a:p>
          <a:endParaRPr lang="en-US"/>
        </a:p>
      </dgm:t>
    </dgm:pt>
    <dgm:pt modelId="{D37E3EB2-5F23-49CA-8BF7-6F2A1A6B482A}" type="sibTrans" cxnId="{0454C0DB-595C-40D9-918A-E2438F3EFCB6}">
      <dgm:prSet/>
      <dgm:spPr/>
      <dgm:t>
        <a:bodyPr/>
        <a:lstStyle/>
        <a:p>
          <a:endParaRPr lang="en-US"/>
        </a:p>
      </dgm:t>
    </dgm:pt>
    <dgm:pt modelId="{65A341B7-8D64-4FED-BEB4-03AF53617C82}" type="pres">
      <dgm:prSet presAssocID="{128C3D36-38F1-4929-888E-D3801CBDBBB3}" presName="root" presStyleCnt="0">
        <dgm:presLayoutVars>
          <dgm:chMax/>
          <dgm:chPref/>
          <dgm:animLvl val="lvl"/>
        </dgm:presLayoutVars>
      </dgm:prSet>
      <dgm:spPr/>
    </dgm:pt>
    <dgm:pt modelId="{818ADBAD-2CC8-486C-877C-D9D57EDA4907}" type="pres">
      <dgm:prSet presAssocID="{128C3D36-38F1-4929-888E-D3801CBDBBB3}" presName="divider" presStyleLbl="node1" presStyleIdx="0" presStyleCnt="1"/>
      <dgm:spPr/>
    </dgm:pt>
    <dgm:pt modelId="{BDFB49E6-143F-4102-ACA1-8FD44A13FD12}" type="pres">
      <dgm:prSet presAssocID="{128C3D36-38F1-4929-888E-D3801CBDBBB3}" presName="nodes" presStyleCnt="0">
        <dgm:presLayoutVars>
          <dgm:chMax/>
          <dgm:chPref/>
          <dgm:animLvl val="lvl"/>
        </dgm:presLayoutVars>
      </dgm:prSet>
      <dgm:spPr/>
    </dgm:pt>
    <dgm:pt modelId="{3F74B71A-6191-4B94-BD1D-2B25C25F72DE}" type="pres">
      <dgm:prSet presAssocID="{82B139D9-225E-49BE-8C82-61389C552B35}" presName="composite" presStyleCnt="0"/>
      <dgm:spPr/>
    </dgm:pt>
    <dgm:pt modelId="{9923EBCD-D14E-4CCF-A4DA-D84491ADE39A}" type="pres">
      <dgm:prSet presAssocID="{82B139D9-225E-49BE-8C82-61389C552B35}" presName="L1TextContainer" presStyleLbl="revTx" presStyleIdx="0" presStyleCnt="9">
        <dgm:presLayoutVars>
          <dgm:chMax val="1"/>
          <dgm:chPref val="1"/>
          <dgm:bulletEnabled val="1"/>
        </dgm:presLayoutVars>
      </dgm:prSet>
      <dgm:spPr/>
    </dgm:pt>
    <dgm:pt modelId="{70C3FEE2-18E3-4D21-A238-61477B4B576B}" type="pres">
      <dgm:prSet presAssocID="{82B139D9-225E-49BE-8C82-61389C552B35}" presName="L2TextContainerWrapper" presStyleCnt="0">
        <dgm:presLayoutVars>
          <dgm:chMax val="0"/>
          <dgm:chPref val="0"/>
          <dgm:bulletEnabled val="1"/>
        </dgm:presLayoutVars>
      </dgm:prSet>
      <dgm:spPr/>
    </dgm:pt>
    <dgm:pt modelId="{0CAC7714-151D-4757-AF9F-C3FBF57FE7DE}" type="pres">
      <dgm:prSet presAssocID="{82B139D9-225E-49BE-8C82-61389C552B35}" presName="L2TextContainer" presStyleLbl="bgAccFollowNode1" presStyleIdx="0" presStyleCnt="9"/>
      <dgm:spPr/>
    </dgm:pt>
    <dgm:pt modelId="{BBF8CDBA-BCF0-4A1D-9F78-349DDFB343BF}" type="pres">
      <dgm:prSet presAssocID="{82B139D9-225E-49BE-8C82-61389C552B35}" presName="FlexibleEmptyPlaceHolder" presStyleCnt="0"/>
      <dgm:spPr/>
    </dgm:pt>
    <dgm:pt modelId="{09E3CBA8-8321-446A-B43F-5EEFF0804380}" type="pres">
      <dgm:prSet presAssocID="{82B139D9-225E-49BE-8C82-61389C552B35}" presName="ConnectLine" presStyleLbl="alignNode1" presStyleIdx="0"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55E08DD8-2458-4B75-8A20-992142C8EB89}" type="pres">
      <dgm:prSet presAssocID="{82B139D9-225E-49BE-8C82-61389C552B35}" presName="ConnectorPoint" presStyleLbl="fgAcc1" presStyleIdx="0" presStyleCnt="9"/>
      <dgm:spPr>
        <a:solidFill>
          <a:schemeClr val="lt1">
            <a:alpha val="90000"/>
            <a:hueOff val="0"/>
            <a:satOff val="0"/>
            <a:lumOff val="0"/>
            <a:alphaOff val="0"/>
          </a:schemeClr>
        </a:solidFill>
        <a:ln w="12700" cap="flat" cmpd="sng" algn="ctr">
          <a:noFill/>
          <a:prstDash val="solid"/>
          <a:miter lim="800000"/>
        </a:ln>
        <a:effectLst/>
      </dgm:spPr>
    </dgm:pt>
    <dgm:pt modelId="{B3457E56-3356-4BA0-B19A-EF153EF8C7D4}" type="pres">
      <dgm:prSet presAssocID="{82B139D9-225E-49BE-8C82-61389C552B35}" presName="EmptyPlaceHolder" presStyleCnt="0"/>
      <dgm:spPr/>
    </dgm:pt>
    <dgm:pt modelId="{8336A203-F1B3-45F4-A4CB-7E09FEBE344B}" type="pres">
      <dgm:prSet presAssocID="{487099FD-29CA-48F4-8733-E1F688E5EC12}" presName="spaceBetweenRectangles" presStyleCnt="0"/>
      <dgm:spPr/>
    </dgm:pt>
    <dgm:pt modelId="{BD7CF113-71D1-4A54-B079-FA1443F074D7}" type="pres">
      <dgm:prSet presAssocID="{DF02D8FF-3315-4C36-B3EB-EFD9220D327A}" presName="composite" presStyleCnt="0"/>
      <dgm:spPr/>
    </dgm:pt>
    <dgm:pt modelId="{141C97DE-A971-4892-B905-BDFC3746E12F}" type="pres">
      <dgm:prSet presAssocID="{DF02D8FF-3315-4C36-B3EB-EFD9220D327A}" presName="L1TextContainer" presStyleLbl="revTx" presStyleIdx="1" presStyleCnt="9">
        <dgm:presLayoutVars>
          <dgm:chMax val="1"/>
          <dgm:chPref val="1"/>
          <dgm:bulletEnabled val="1"/>
        </dgm:presLayoutVars>
      </dgm:prSet>
      <dgm:spPr/>
    </dgm:pt>
    <dgm:pt modelId="{493A9AB5-C163-4A07-8D63-6772C9C56766}" type="pres">
      <dgm:prSet presAssocID="{DF02D8FF-3315-4C36-B3EB-EFD9220D327A}" presName="L2TextContainerWrapper" presStyleCnt="0">
        <dgm:presLayoutVars>
          <dgm:chMax val="0"/>
          <dgm:chPref val="0"/>
          <dgm:bulletEnabled val="1"/>
        </dgm:presLayoutVars>
      </dgm:prSet>
      <dgm:spPr/>
    </dgm:pt>
    <dgm:pt modelId="{3FD63E50-3106-450D-B24B-7438FA7B15B9}" type="pres">
      <dgm:prSet presAssocID="{DF02D8FF-3315-4C36-B3EB-EFD9220D327A}" presName="L2TextContainer" presStyleLbl="bgAccFollowNode1" presStyleIdx="1" presStyleCnt="9"/>
      <dgm:spPr/>
    </dgm:pt>
    <dgm:pt modelId="{2546E25F-DD75-4174-A839-3B9533950EC4}" type="pres">
      <dgm:prSet presAssocID="{DF02D8FF-3315-4C36-B3EB-EFD9220D327A}" presName="FlexibleEmptyPlaceHolder" presStyleCnt="0"/>
      <dgm:spPr/>
    </dgm:pt>
    <dgm:pt modelId="{08521A9E-A453-4BA6-9244-137D346DB72E}" type="pres">
      <dgm:prSet presAssocID="{DF02D8FF-3315-4C36-B3EB-EFD9220D327A}" presName="ConnectLine" presStyleLbl="alignNode1" presStyleIdx="1"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DD7B2DA-B3F7-4652-B80F-84936D1DAF5F}" type="pres">
      <dgm:prSet presAssocID="{DF02D8FF-3315-4C36-B3EB-EFD9220D327A}" presName="ConnectorPoint" presStyleLbl="fgAcc1" presStyleIdx="1" presStyleCnt="9"/>
      <dgm:spPr>
        <a:solidFill>
          <a:schemeClr val="lt1">
            <a:alpha val="90000"/>
            <a:hueOff val="0"/>
            <a:satOff val="0"/>
            <a:lumOff val="0"/>
            <a:alphaOff val="0"/>
          </a:schemeClr>
        </a:solidFill>
        <a:ln w="12700" cap="flat" cmpd="sng" algn="ctr">
          <a:noFill/>
          <a:prstDash val="solid"/>
          <a:miter lim="800000"/>
        </a:ln>
        <a:effectLst/>
      </dgm:spPr>
    </dgm:pt>
    <dgm:pt modelId="{A00277D7-6AD5-4FA9-9635-3BBD7885C07C}" type="pres">
      <dgm:prSet presAssocID="{DF02D8FF-3315-4C36-B3EB-EFD9220D327A}" presName="EmptyPlaceHolder" presStyleCnt="0"/>
      <dgm:spPr/>
    </dgm:pt>
    <dgm:pt modelId="{1A7C10D0-CD26-4772-96F3-002DE700A06F}" type="pres">
      <dgm:prSet presAssocID="{AAFDB466-9D50-48DA-9C04-AF41B06F3561}" presName="spaceBetweenRectangles" presStyleCnt="0"/>
      <dgm:spPr/>
    </dgm:pt>
    <dgm:pt modelId="{86D51D34-361E-4AE4-8070-C489BE2C86E3}" type="pres">
      <dgm:prSet presAssocID="{B24BF209-27AE-4700-9B9B-451E05EF405F}" presName="composite" presStyleCnt="0"/>
      <dgm:spPr/>
    </dgm:pt>
    <dgm:pt modelId="{8982FF4E-8D40-4686-8561-606538EAB81C}" type="pres">
      <dgm:prSet presAssocID="{B24BF209-27AE-4700-9B9B-451E05EF405F}" presName="L1TextContainer" presStyleLbl="revTx" presStyleIdx="2" presStyleCnt="9">
        <dgm:presLayoutVars>
          <dgm:chMax val="1"/>
          <dgm:chPref val="1"/>
          <dgm:bulletEnabled val="1"/>
        </dgm:presLayoutVars>
      </dgm:prSet>
      <dgm:spPr/>
    </dgm:pt>
    <dgm:pt modelId="{2335A24A-FD36-4CD4-9EA0-2879BA624209}" type="pres">
      <dgm:prSet presAssocID="{B24BF209-27AE-4700-9B9B-451E05EF405F}" presName="L2TextContainerWrapper" presStyleCnt="0">
        <dgm:presLayoutVars>
          <dgm:chMax val="0"/>
          <dgm:chPref val="0"/>
          <dgm:bulletEnabled val="1"/>
        </dgm:presLayoutVars>
      </dgm:prSet>
      <dgm:spPr/>
    </dgm:pt>
    <dgm:pt modelId="{2D12384C-5A37-4413-A01F-701C20E58330}" type="pres">
      <dgm:prSet presAssocID="{B24BF209-27AE-4700-9B9B-451E05EF405F}" presName="L2TextContainer" presStyleLbl="bgAccFollowNode1" presStyleIdx="2" presStyleCnt="9"/>
      <dgm:spPr/>
    </dgm:pt>
    <dgm:pt modelId="{827D1E92-E095-4E31-A9B1-8E48F3159EBE}" type="pres">
      <dgm:prSet presAssocID="{B24BF209-27AE-4700-9B9B-451E05EF405F}" presName="FlexibleEmptyPlaceHolder" presStyleCnt="0"/>
      <dgm:spPr/>
    </dgm:pt>
    <dgm:pt modelId="{B0946FFE-81EC-46A2-A4E3-3BE2B65CB2F3}" type="pres">
      <dgm:prSet presAssocID="{B24BF209-27AE-4700-9B9B-451E05EF405F}" presName="ConnectLine" presStyleLbl="alignNode1" presStyleIdx="2"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3383AFD7-E871-43DA-A09A-38D8A3B2175B}" type="pres">
      <dgm:prSet presAssocID="{B24BF209-27AE-4700-9B9B-451E05EF405F}" presName="ConnectorPoint" presStyleLbl="fgAcc1" presStyleIdx="2" presStyleCnt="9"/>
      <dgm:spPr>
        <a:solidFill>
          <a:schemeClr val="lt1">
            <a:alpha val="90000"/>
            <a:hueOff val="0"/>
            <a:satOff val="0"/>
            <a:lumOff val="0"/>
            <a:alphaOff val="0"/>
          </a:schemeClr>
        </a:solidFill>
        <a:ln w="12700" cap="flat" cmpd="sng" algn="ctr">
          <a:noFill/>
          <a:prstDash val="solid"/>
          <a:miter lim="800000"/>
        </a:ln>
        <a:effectLst/>
      </dgm:spPr>
    </dgm:pt>
    <dgm:pt modelId="{3B69CAD7-5070-4A5A-9FD2-D6C1D779D7E8}" type="pres">
      <dgm:prSet presAssocID="{B24BF209-27AE-4700-9B9B-451E05EF405F}" presName="EmptyPlaceHolder" presStyleCnt="0"/>
      <dgm:spPr/>
    </dgm:pt>
    <dgm:pt modelId="{8A597CA0-73A7-49BD-B907-C835A37DC931}" type="pres">
      <dgm:prSet presAssocID="{C4FF78C9-D83B-4258-B6DE-981924F08B05}" presName="spaceBetweenRectangles" presStyleCnt="0"/>
      <dgm:spPr/>
    </dgm:pt>
    <dgm:pt modelId="{C33E4C74-5096-4648-856D-C33BEC053F47}" type="pres">
      <dgm:prSet presAssocID="{6C727684-8634-48FB-BCDE-AC381EA6EC79}" presName="composite" presStyleCnt="0"/>
      <dgm:spPr/>
    </dgm:pt>
    <dgm:pt modelId="{B7D4517F-94C7-48DC-AD54-CC03188A57B5}" type="pres">
      <dgm:prSet presAssocID="{6C727684-8634-48FB-BCDE-AC381EA6EC79}" presName="L1TextContainer" presStyleLbl="revTx" presStyleIdx="3" presStyleCnt="9">
        <dgm:presLayoutVars>
          <dgm:chMax val="1"/>
          <dgm:chPref val="1"/>
          <dgm:bulletEnabled val="1"/>
        </dgm:presLayoutVars>
      </dgm:prSet>
      <dgm:spPr/>
    </dgm:pt>
    <dgm:pt modelId="{31686CD5-398F-4870-8D7C-568025BBE034}" type="pres">
      <dgm:prSet presAssocID="{6C727684-8634-48FB-BCDE-AC381EA6EC79}" presName="L2TextContainerWrapper" presStyleCnt="0">
        <dgm:presLayoutVars>
          <dgm:chMax val="0"/>
          <dgm:chPref val="0"/>
          <dgm:bulletEnabled val="1"/>
        </dgm:presLayoutVars>
      </dgm:prSet>
      <dgm:spPr/>
    </dgm:pt>
    <dgm:pt modelId="{7E4D77FB-21A1-4366-B2A4-90B82AA5CE9C}" type="pres">
      <dgm:prSet presAssocID="{6C727684-8634-48FB-BCDE-AC381EA6EC79}" presName="L2TextContainer" presStyleLbl="bgAccFollowNode1" presStyleIdx="3" presStyleCnt="9"/>
      <dgm:spPr/>
    </dgm:pt>
    <dgm:pt modelId="{AB3FBF6F-8675-4D43-9CFE-822DE3B4C5AC}" type="pres">
      <dgm:prSet presAssocID="{6C727684-8634-48FB-BCDE-AC381EA6EC79}" presName="FlexibleEmptyPlaceHolder" presStyleCnt="0"/>
      <dgm:spPr/>
    </dgm:pt>
    <dgm:pt modelId="{F166C8CF-89DA-4F7F-A97B-D3FF12CF5507}" type="pres">
      <dgm:prSet presAssocID="{6C727684-8634-48FB-BCDE-AC381EA6EC79}" presName="ConnectLine" presStyleLbl="alignNode1" presStyleIdx="3"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C6E90053-AE58-4CD6-AD4E-532CABF1079E}" type="pres">
      <dgm:prSet presAssocID="{6C727684-8634-48FB-BCDE-AC381EA6EC79}" presName="ConnectorPoint" presStyleLbl="fgAcc1" presStyleIdx="3" presStyleCnt="9"/>
      <dgm:spPr>
        <a:solidFill>
          <a:schemeClr val="lt1">
            <a:alpha val="90000"/>
            <a:hueOff val="0"/>
            <a:satOff val="0"/>
            <a:lumOff val="0"/>
            <a:alphaOff val="0"/>
          </a:schemeClr>
        </a:solidFill>
        <a:ln w="12700" cap="flat" cmpd="sng" algn="ctr">
          <a:noFill/>
          <a:prstDash val="solid"/>
          <a:miter lim="800000"/>
        </a:ln>
        <a:effectLst/>
      </dgm:spPr>
    </dgm:pt>
    <dgm:pt modelId="{C59487FD-3FFE-4C99-927E-E2CD0539FAA6}" type="pres">
      <dgm:prSet presAssocID="{6C727684-8634-48FB-BCDE-AC381EA6EC79}" presName="EmptyPlaceHolder" presStyleCnt="0"/>
      <dgm:spPr/>
    </dgm:pt>
    <dgm:pt modelId="{06D01B96-789B-4727-B119-0EEE555E0579}" type="pres">
      <dgm:prSet presAssocID="{F2119655-0C74-46E7-827C-0CFF816E5F2C}" presName="spaceBetweenRectangles" presStyleCnt="0"/>
      <dgm:spPr/>
    </dgm:pt>
    <dgm:pt modelId="{0CD8AEB7-FE22-4400-8BDB-BA1CC27DFE49}" type="pres">
      <dgm:prSet presAssocID="{AB190940-9EBB-4038-BAC7-D18BD570C316}" presName="composite" presStyleCnt="0"/>
      <dgm:spPr/>
    </dgm:pt>
    <dgm:pt modelId="{A8ECA6B0-B840-42C8-8C19-478C90129159}" type="pres">
      <dgm:prSet presAssocID="{AB190940-9EBB-4038-BAC7-D18BD570C316}" presName="L1TextContainer" presStyleLbl="revTx" presStyleIdx="4" presStyleCnt="9">
        <dgm:presLayoutVars>
          <dgm:chMax val="1"/>
          <dgm:chPref val="1"/>
          <dgm:bulletEnabled val="1"/>
        </dgm:presLayoutVars>
      </dgm:prSet>
      <dgm:spPr/>
    </dgm:pt>
    <dgm:pt modelId="{24877797-E37D-423F-9588-C132DFA911F5}" type="pres">
      <dgm:prSet presAssocID="{AB190940-9EBB-4038-BAC7-D18BD570C316}" presName="L2TextContainerWrapper" presStyleCnt="0">
        <dgm:presLayoutVars>
          <dgm:chMax val="0"/>
          <dgm:chPref val="0"/>
          <dgm:bulletEnabled val="1"/>
        </dgm:presLayoutVars>
      </dgm:prSet>
      <dgm:spPr/>
    </dgm:pt>
    <dgm:pt modelId="{7AA5625B-5687-4936-A682-4D5A42EFB051}" type="pres">
      <dgm:prSet presAssocID="{AB190940-9EBB-4038-BAC7-D18BD570C316}" presName="L2TextContainer" presStyleLbl="bgAccFollowNode1" presStyleIdx="4" presStyleCnt="9"/>
      <dgm:spPr/>
    </dgm:pt>
    <dgm:pt modelId="{A6289A44-7B9F-4DBD-837C-071D79E5B19B}" type="pres">
      <dgm:prSet presAssocID="{AB190940-9EBB-4038-BAC7-D18BD570C316}" presName="FlexibleEmptyPlaceHolder" presStyleCnt="0"/>
      <dgm:spPr/>
    </dgm:pt>
    <dgm:pt modelId="{BA765FB0-30E7-4F58-B0DB-E42FF0B4192C}" type="pres">
      <dgm:prSet presAssocID="{AB190940-9EBB-4038-BAC7-D18BD570C316}" presName="ConnectLine" presStyleLbl="alignNode1" presStyleIdx="4"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8608B14-A27B-4A34-B6EC-5C338E50831A}" type="pres">
      <dgm:prSet presAssocID="{AB190940-9EBB-4038-BAC7-D18BD570C316}" presName="ConnectorPoint" presStyleLbl="fgAcc1" presStyleIdx="4" presStyleCnt="9"/>
      <dgm:spPr>
        <a:solidFill>
          <a:schemeClr val="lt1">
            <a:alpha val="90000"/>
            <a:hueOff val="0"/>
            <a:satOff val="0"/>
            <a:lumOff val="0"/>
            <a:alphaOff val="0"/>
          </a:schemeClr>
        </a:solidFill>
        <a:ln w="12700" cap="flat" cmpd="sng" algn="ctr">
          <a:noFill/>
          <a:prstDash val="solid"/>
          <a:miter lim="800000"/>
        </a:ln>
        <a:effectLst/>
      </dgm:spPr>
    </dgm:pt>
    <dgm:pt modelId="{2F833D7B-0333-4365-A81A-DE24757C68D9}" type="pres">
      <dgm:prSet presAssocID="{AB190940-9EBB-4038-BAC7-D18BD570C316}" presName="EmptyPlaceHolder" presStyleCnt="0"/>
      <dgm:spPr/>
    </dgm:pt>
    <dgm:pt modelId="{4D0655BB-41F8-41CE-9CF5-FBA2A91A9C2E}" type="pres">
      <dgm:prSet presAssocID="{AE01C413-FEA9-4C1E-97D5-6181AB936967}" presName="spaceBetweenRectangles" presStyleCnt="0"/>
      <dgm:spPr/>
    </dgm:pt>
    <dgm:pt modelId="{5EB81BD8-53EF-4929-AEE8-2558F6011D64}" type="pres">
      <dgm:prSet presAssocID="{3622F352-8128-4E69-AD28-5D7C6B4FF52E}" presName="composite" presStyleCnt="0"/>
      <dgm:spPr/>
    </dgm:pt>
    <dgm:pt modelId="{12742212-B10D-4DD2-BDC4-4C99CEF3143B}" type="pres">
      <dgm:prSet presAssocID="{3622F352-8128-4E69-AD28-5D7C6B4FF52E}" presName="L1TextContainer" presStyleLbl="revTx" presStyleIdx="5" presStyleCnt="9">
        <dgm:presLayoutVars>
          <dgm:chMax val="1"/>
          <dgm:chPref val="1"/>
          <dgm:bulletEnabled val="1"/>
        </dgm:presLayoutVars>
      </dgm:prSet>
      <dgm:spPr/>
    </dgm:pt>
    <dgm:pt modelId="{98580BA5-28DD-4B9D-A591-A850E908CFE0}" type="pres">
      <dgm:prSet presAssocID="{3622F352-8128-4E69-AD28-5D7C6B4FF52E}" presName="L2TextContainerWrapper" presStyleCnt="0">
        <dgm:presLayoutVars>
          <dgm:chMax val="0"/>
          <dgm:chPref val="0"/>
          <dgm:bulletEnabled val="1"/>
        </dgm:presLayoutVars>
      </dgm:prSet>
      <dgm:spPr/>
    </dgm:pt>
    <dgm:pt modelId="{209C6665-2C85-4471-AFC3-19CEF43D1F45}" type="pres">
      <dgm:prSet presAssocID="{3622F352-8128-4E69-AD28-5D7C6B4FF52E}" presName="L2TextContainer" presStyleLbl="bgAccFollowNode1" presStyleIdx="5" presStyleCnt="9"/>
      <dgm:spPr/>
    </dgm:pt>
    <dgm:pt modelId="{0441C3EC-0AD3-4DC3-B718-DADFC83DDCFC}" type="pres">
      <dgm:prSet presAssocID="{3622F352-8128-4E69-AD28-5D7C6B4FF52E}" presName="FlexibleEmptyPlaceHolder" presStyleCnt="0"/>
      <dgm:spPr/>
    </dgm:pt>
    <dgm:pt modelId="{5229DF92-6FB0-4B8A-84A0-DC71154324FE}" type="pres">
      <dgm:prSet presAssocID="{3622F352-8128-4E69-AD28-5D7C6B4FF52E}" presName="ConnectLine" presStyleLbl="alignNode1" presStyleIdx="5"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AFA1400A-F833-4A1E-B3C6-434BA42C3101}" type="pres">
      <dgm:prSet presAssocID="{3622F352-8128-4E69-AD28-5D7C6B4FF52E}" presName="ConnectorPoint" presStyleLbl="fgAcc1" presStyleIdx="5" presStyleCnt="9"/>
      <dgm:spPr>
        <a:solidFill>
          <a:schemeClr val="lt1">
            <a:alpha val="90000"/>
            <a:hueOff val="0"/>
            <a:satOff val="0"/>
            <a:lumOff val="0"/>
            <a:alphaOff val="0"/>
          </a:schemeClr>
        </a:solidFill>
        <a:ln w="12700" cap="flat" cmpd="sng" algn="ctr">
          <a:noFill/>
          <a:prstDash val="solid"/>
          <a:miter lim="800000"/>
        </a:ln>
        <a:effectLst/>
      </dgm:spPr>
    </dgm:pt>
    <dgm:pt modelId="{C6954135-A5C8-4068-B7DC-54A4B4C24D94}" type="pres">
      <dgm:prSet presAssocID="{3622F352-8128-4E69-AD28-5D7C6B4FF52E}" presName="EmptyPlaceHolder" presStyleCnt="0"/>
      <dgm:spPr/>
    </dgm:pt>
    <dgm:pt modelId="{70BE7743-2CB7-4C85-A246-3334B9C33B10}" type="pres">
      <dgm:prSet presAssocID="{0D39A3B3-B959-473A-B594-32103BC76609}" presName="spaceBetweenRectangles" presStyleCnt="0"/>
      <dgm:spPr/>
    </dgm:pt>
    <dgm:pt modelId="{6BB13C1E-734C-4553-969D-1F6ECBDA233D}" type="pres">
      <dgm:prSet presAssocID="{DC0EACF1-71D4-4A1A-900B-A837EBEBF31F}" presName="composite" presStyleCnt="0"/>
      <dgm:spPr/>
    </dgm:pt>
    <dgm:pt modelId="{A4DBF717-5806-49C6-94CA-8974D575CC93}" type="pres">
      <dgm:prSet presAssocID="{DC0EACF1-71D4-4A1A-900B-A837EBEBF31F}" presName="L1TextContainer" presStyleLbl="revTx" presStyleIdx="6" presStyleCnt="9">
        <dgm:presLayoutVars>
          <dgm:chMax val="1"/>
          <dgm:chPref val="1"/>
          <dgm:bulletEnabled val="1"/>
        </dgm:presLayoutVars>
      </dgm:prSet>
      <dgm:spPr/>
    </dgm:pt>
    <dgm:pt modelId="{6C41A4E8-E729-4310-8A99-77452C301FB6}" type="pres">
      <dgm:prSet presAssocID="{DC0EACF1-71D4-4A1A-900B-A837EBEBF31F}" presName="L2TextContainerWrapper" presStyleCnt="0">
        <dgm:presLayoutVars>
          <dgm:chMax val="0"/>
          <dgm:chPref val="0"/>
          <dgm:bulletEnabled val="1"/>
        </dgm:presLayoutVars>
      </dgm:prSet>
      <dgm:spPr/>
    </dgm:pt>
    <dgm:pt modelId="{2A03E4CB-00B1-4273-8CB8-6A2AB2D11B11}" type="pres">
      <dgm:prSet presAssocID="{DC0EACF1-71D4-4A1A-900B-A837EBEBF31F}" presName="L2TextContainer" presStyleLbl="bgAccFollowNode1" presStyleIdx="6" presStyleCnt="9"/>
      <dgm:spPr/>
    </dgm:pt>
    <dgm:pt modelId="{A0D8028C-89C8-4058-B05C-0604C8A4CAE4}" type="pres">
      <dgm:prSet presAssocID="{DC0EACF1-71D4-4A1A-900B-A837EBEBF31F}" presName="FlexibleEmptyPlaceHolder" presStyleCnt="0"/>
      <dgm:spPr/>
    </dgm:pt>
    <dgm:pt modelId="{BFBDE864-99B4-4CAC-886E-B85449248F51}" type="pres">
      <dgm:prSet presAssocID="{DC0EACF1-71D4-4A1A-900B-A837EBEBF31F}" presName="ConnectLine" presStyleLbl="alignNode1" presStyleIdx="6"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83FCA562-6F03-45E4-8316-EB2976A241FA}" type="pres">
      <dgm:prSet presAssocID="{DC0EACF1-71D4-4A1A-900B-A837EBEBF31F}" presName="ConnectorPoint" presStyleLbl="fgAcc1" presStyleIdx="6" presStyleCnt="9"/>
      <dgm:spPr>
        <a:solidFill>
          <a:schemeClr val="lt1">
            <a:alpha val="90000"/>
            <a:hueOff val="0"/>
            <a:satOff val="0"/>
            <a:lumOff val="0"/>
            <a:alphaOff val="0"/>
          </a:schemeClr>
        </a:solidFill>
        <a:ln w="12700" cap="flat" cmpd="sng" algn="ctr">
          <a:noFill/>
          <a:prstDash val="solid"/>
          <a:miter lim="800000"/>
        </a:ln>
        <a:effectLst/>
      </dgm:spPr>
    </dgm:pt>
    <dgm:pt modelId="{A1FD596F-A2AB-43EE-9014-B7A9A30774E2}" type="pres">
      <dgm:prSet presAssocID="{DC0EACF1-71D4-4A1A-900B-A837EBEBF31F}" presName="EmptyPlaceHolder" presStyleCnt="0"/>
      <dgm:spPr/>
    </dgm:pt>
    <dgm:pt modelId="{86896157-1801-4116-81AA-FAD4E5EA73C6}" type="pres">
      <dgm:prSet presAssocID="{19679B70-39AF-4D3E-8E8A-23635B9F3A46}" presName="spaceBetweenRectangles" presStyleCnt="0"/>
      <dgm:spPr/>
    </dgm:pt>
    <dgm:pt modelId="{5BD00008-3A04-41DB-B99A-6AE93A87AC05}" type="pres">
      <dgm:prSet presAssocID="{AD37484E-027E-4921-B72F-09C3CC3AFECC}" presName="composite" presStyleCnt="0"/>
      <dgm:spPr/>
    </dgm:pt>
    <dgm:pt modelId="{6193D436-56DE-4C58-9C02-8EFCDDE2277C}" type="pres">
      <dgm:prSet presAssocID="{AD37484E-027E-4921-B72F-09C3CC3AFECC}" presName="L1TextContainer" presStyleLbl="revTx" presStyleIdx="7" presStyleCnt="9">
        <dgm:presLayoutVars>
          <dgm:chMax val="1"/>
          <dgm:chPref val="1"/>
          <dgm:bulletEnabled val="1"/>
        </dgm:presLayoutVars>
      </dgm:prSet>
      <dgm:spPr/>
    </dgm:pt>
    <dgm:pt modelId="{6F8E2D9D-F2BB-4C69-8F94-D361E85DE538}" type="pres">
      <dgm:prSet presAssocID="{AD37484E-027E-4921-B72F-09C3CC3AFECC}" presName="L2TextContainerWrapper" presStyleCnt="0">
        <dgm:presLayoutVars>
          <dgm:chMax val="0"/>
          <dgm:chPref val="0"/>
          <dgm:bulletEnabled val="1"/>
        </dgm:presLayoutVars>
      </dgm:prSet>
      <dgm:spPr/>
    </dgm:pt>
    <dgm:pt modelId="{BAABB6CE-2BA4-4E61-818E-79C957BC306F}" type="pres">
      <dgm:prSet presAssocID="{AD37484E-027E-4921-B72F-09C3CC3AFECC}" presName="L2TextContainer" presStyleLbl="bgAccFollowNode1" presStyleIdx="7" presStyleCnt="9"/>
      <dgm:spPr/>
    </dgm:pt>
    <dgm:pt modelId="{C39A3A80-61EC-401A-8DD9-D3F7590EA73A}" type="pres">
      <dgm:prSet presAssocID="{AD37484E-027E-4921-B72F-09C3CC3AFECC}" presName="FlexibleEmptyPlaceHolder" presStyleCnt="0"/>
      <dgm:spPr/>
    </dgm:pt>
    <dgm:pt modelId="{80C77711-A503-4FC4-817A-6545A5CCE99E}" type="pres">
      <dgm:prSet presAssocID="{AD37484E-027E-4921-B72F-09C3CC3AFECC}" presName="ConnectLine" presStyleLbl="alignNode1" presStyleIdx="7"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BC610DD9-B864-4BB6-BE15-211B68B170FA}" type="pres">
      <dgm:prSet presAssocID="{AD37484E-027E-4921-B72F-09C3CC3AFECC}" presName="ConnectorPoint" presStyleLbl="fgAcc1" presStyleIdx="7" presStyleCnt="9"/>
      <dgm:spPr>
        <a:solidFill>
          <a:schemeClr val="lt1">
            <a:alpha val="90000"/>
            <a:hueOff val="0"/>
            <a:satOff val="0"/>
            <a:lumOff val="0"/>
            <a:alphaOff val="0"/>
          </a:schemeClr>
        </a:solidFill>
        <a:ln w="12700" cap="flat" cmpd="sng" algn="ctr">
          <a:noFill/>
          <a:prstDash val="solid"/>
          <a:miter lim="800000"/>
        </a:ln>
        <a:effectLst/>
      </dgm:spPr>
    </dgm:pt>
    <dgm:pt modelId="{076C90C8-741F-42D6-A497-47AB4F5386BE}" type="pres">
      <dgm:prSet presAssocID="{AD37484E-027E-4921-B72F-09C3CC3AFECC}" presName="EmptyPlaceHolder" presStyleCnt="0"/>
      <dgm:spPr/>
    </dgm:pt>
    <dgm:pt modelId="{EEF559EF-A358-454B-86C8-94564C792AE4}" type="pres">
      <dgm:prSet presAssocID="{67C26AC2-AB58-4E5A-9CDD-8AE8F114958E}" presName="spaceBetweenRectangles" presStyleCnt="0"/>
      <dgm:spPr/>
    </dgm:pt>
    <dgm:pt modelId="{FCF97EDF-CA67-4666-8961-52768CF803E6}" type="pres">
      <dgm:prSet presAssocID="{89A78565-5EF2-4226-A6E5-118EC0A70A26}" presName="composite" presStyleCnt="0"/>
      <dgm:spPr/>
    </dgm:pt>
    <dgm:pt modelId="{E97C77C4-C557-44C5-9B7D-591D2A36324A}" type="pres">
      <dgm:prSet presAssocID="{89A78565-5EF2-4226-A6E5-118EC0A70A26}" presName="L1TextContainer" presStyleLbl="revTx" presStyleIdx="8" presStyleCnt="9">
        <dgm:presLayoutVars>
          <dgm:chMax val="1"/>
          <dgm:chPref val="1"/>
          <dgm:bulletEnabled val="1"/>
        </dgm:presLayoutVars>
      </dgm:prSet>
      <dgm:spPr/>
    </dgm:pt>
    <dgm:pt modelId="{5F35C0E6-9C1F-48CC-AEB7-194017D4F131}" type="pres">
      <dgm:prSet presAssocID="{89A78565-5EF2-4226-A6E5-118EC0A70A26}" presName="L2TextContainerWrapper" presStyleCnt="0">
        <dgm:presLayoutVars>
          <dgm:chMax val="0"/>
          <dgm:chPref val="0"/>
          <dgm:bulletEnabled val="1"/>
        </dgm:presLayoutVars>
      </dgm:prSet>
      <dgm:spPr/>
    </dgm:pt>
    <dgm:pt modelId="{E9DAFF53-E9D8-4C7E-9297-12F012B95954}" type="pres">
      <dgm:prSet presAssocID="{89A78565-5EF2-4226-A6E5-118EC0A70A26}" presName="L2TextContainer" presStyleLbl="bgAccFollowNode1" presStyleIdx="8" presStyleCnt="9"/>
      <dgm:spPr/>
    </dgm:pt>
    <dgm:pt modelId="{064C5B88-33B3-42F2-93B4-8187F458123E}" type="pres">
      <dgm:prSet presAssocID="{89A78565-5EF2-4226-A6E5-118EC0A70A26}" presName="FlexibleEmptyPlaceHolder" presStyleCnt="0"/>
      <dgm:spPr/>
    </dgm:pt>
    <dgm:pt modelId="{6BA14A27-CDBB-46F9-AAB1-C690CCA5C50C}" type="pres">
      <dgm:prSet presAssocID="{89A78565-5EF2-4226-A6E5-118EC0A70A26}" presName="ConnectLine" presStyleLbl="alignNode1" presStyleIdx="8"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FA2F3F39-8CF2-4E4A-847D-4AC4DAB35540}" type="pres">
      <dgm:prSet presAssocID="{89A78565-5EF2-4226-A6E5-118EC0A70A26}" presName="ConnectorPoint" presStyleLbl="fgAcc1" presStyleIdx="8" presStyleCnt="9"/>
      <dgm:spPr>
        <a:solidFill>
          <a:schemeClr val="lt1">
            <a:alpha val="90000"/>
            <a:hueOff val="0"/>
            <a:satOff val="0"/>
            <a:lumOff val="0"/>
            <a:alphaOff val="0"/>
          </a:schemeClr>
        </a:solidFill>
        <a:ln w="12700" cap="flat" cmpd="sng" algn="ctr">
          <a:noFill/>
          <a:prstDash val="solid"/>
          <a:miter lim="800000"/>
        </a:ln>
        <a:effectLst/>
      </dgm:spPr>
    </dgm:pt>
    <dgm:pt modelId="{B369FBA9-96CF-49BD-9F01-61905EDD4FDC}" type="pres">
      <dgm:prSet presAssocID="{89A78565-5EF2-4226-A6E5-118EC0A70A26}" presName="EmptyPlaceHolder" presStyleCnt="0"/>
      <dgm:spPr/>
    </dgm:pt>
  </dgm:ptLst>
  <dgm:cxnLst>
    <dgm:cxn modelId="{15F80602-191D-4B00-BD97-5DE8B550C151}" srcId="{82B139D9-225E-49BE-8C82-61389C552B35}" destId="{6897A625-0E66-4C55-9545-A3D9DE47E996}" srcOrd="0" destOrd="0" parTransId="{D4F2487F-08B5-40FE-996A-3C9E3B6504DA}" sibTransId="{18FC1F91-65CE-44E6-A4E0-18BC634C6E22}"/>
    <dgm:cxn modelId="{CA3BA502-F971-4727-B814-2F6EBBCA109C}" srcId="{6C727684-8634-48FB-BCDE-AC381EA6EC79}" destId="{5F48A06C-26C9-4509-A02B-74E3C9934C32}" srcOrd="0" destOrd="0" parTransId="{CF4F234B-DAC5-411B-9C03-0BF490914A5A}" sibTransId="{F97136E6-9136-4EF4-813D-AD05100E40A3}"/>
    <dgm:cxn modelId="{56ADE409-EAC5-44F1-A926-153BF9C2D8C3}" type="presOf" srcId="{6897A625-0E66-4C55-9545-A3D9DE47E996}" destId="{0CAC7714-151D-4757-AF9F-C3FBF57FE7DE}" srcOrd="0" destOrd="0" presId="urn:microsoft.com/office/officeart/2017/3/layout/HorizontalPathTimeline"/>
    <dgm:cxn modelId="{6AE76E0C-F635-4190-AF4B-D7BD6A9956F4}" type="presOf" srcId="{AD37484E-027E-4921-B72F-09C3CC3AFECC}" destId="{6193D436-56DE-4C58-9C02-8EFCDDE2277C}" srcOrd="0" destOrd="0" presId="urn:microsoft.com/office/officeart/2017/3/layout/HorizontalPathTimeline"/>
    <dgm:cxn modelId="{41E3600E-95D0-452B-BD66-0190EDB8037D}" type="presOf" srcId="{5F48A06C-26C9-4509-A02B-74E3C9934C32}" destId="{7E4D77FB-21A1-4366-B2A4-90B82AA5CE9C}" srcOrd="0" destOrd="0" presId="urn:microsoft.com/office/officeart/2017/3/layout/HorizontalPathTimeline"/>
    <dgm:cxn modelId="{2C27D711-57F4-4C14-83B1-845B4EF196B6}" srcId="{128C3D36-38F1-4929-888E-D3801CBDBBB3}" destId="{AD37484E-027E-4921-B72F-09C3CC3AFECC}" srcOrd="7" destOrd="0" parTransId="{A5CD4266-9877-4784-8AE7-008969D6DED1}" sibTransId="{67C26AC2-AB58-4E5A-9CDD-8AE8F114958E}"/>
    <dgm:cxn modelId="{378F1131-82D2-4090-807A-1B6B2C991061}" type="presOf" srcId="{DC0EACF1-71D4-4A1A-900B-A837EBEBF31F}" destId="{A4DBF717-5806-49C6-94CA-8974D575CC93}" srcOrd="0" destOrd="0" presId="urn:microsoft.com/office/officeart/2017/3/layout/HorizontalPathTimeline"/>
    <dgm:cxn modelId="{862E3334-7C57-465E-AB87-0A046C8BECAF}" srcId="{128C3D36-38F1-4929-888E-D3801CBDBBB3}" destId="{89A78565-5EF2-4226-A6E5-118EC0A70A26}" srcOrd="8" destOrd="0" parTransId="{BFD4AB68-BB73-48B4-BCD1-D4DACC12D824}" sibTransId="{ED1AF03E-5DAE-4885-A9DF-F348AA8BBB73}"/>
    <dgm:cxn modelId="{5546D53F-D246-4627-B780-81F3F4752BF5}" srcId="{AB190940-9EBB-4038-BAC7-D18BD570C316}" destId="{E3F835F9-6865-437B-9E1F-F23B463050A0}" srcOrd="0" destOrd="0" parTransId="{D99F0F24-0D5E-4AF1-830C-6E368FAEED6D}" sibTransId="{82BE1F86-A201-4785-B9D7-25A67093A1A3}"/>
    <dgm:cxn modelId="{48157743-960A-447A-8B75-E83070ECF101}" srcId="{AD37484E-027E-4921-B72F-09C3CC3AFECC}" destId="{8BF42E63-C784-44BA-BF23-E1D8FA1079EF}" srcOrd="0" destOrd="0" parTransId="{0F652EF7-B18F-47A3-BE17-006AF24DD52C}" sibTransId="{B397CA9B-FBCD-462F-82A0-3FB9530880E8}"/>
    <dgm:cxn modelId="{851EA444-1C60-49BF-856D-A04D69DCF5EB}" srcId="{128C3D36-38F1-4929-888E-D3801CBDBBB3}" destId="{82B139D9-225E-49BE-8C82-61389C552B35}" srcOrd="0" destOrd="0" parTransId="{06029EA5-F011-4541-9965-71E40CF7CF09}" sibTransId="{487099FD-29CA-48F4-8733-E1F688E5EC12}"/>
    <dgm:cxn modelId="{4938F564-F3B7-431D-804B-C04A812921FD}" type="presOf" srcId="{82B139D9-225E-49BE-8C82-61389C552B35}" destId="{9923EBCD-D14E-4CCF-A4DA-D84491ADE39A}" srcOrd="0" destOrd="0" presId="urn:microsoft.com/office/officeart/2017/3/layout/HorizontalPathTimeline"/>
    <dgm:cxn modelId="{69AFA168-5F3F-43D0-B670-596E29CF31E0}" type="presOf" srcId="{8BF42E63-C784-44BA-BF23-E1D8FA1079EF}" destId="{BAABB6CE-2BA4-4E61-818E-79C957BC306F}" srcOrd="0" destOrd="0" presId="urn:microsoft.com/office/officeart/2017/3/layout/HorizontalPathTimeline"/>
    <dgm:cxn modelId="{9C62D54B-4F98-40A2-BE9B-5DA6B12D738E}" type="presOf" srcId="{89106B95-5C01-4A2C-9C01-69078ADE741E}" destId="{E9DAFF53-E9D8-4C7E-9297-12F012B95954}" srcOrd="0" destOrd="0" presId="urn:microsoft.com/office/officeart/2017/3/layout/HorizontalPathTimeline"/>
    <dgm:cxn modelId="{74CCB84D-E0DE-46C1-BE4A-F9CFB2C7FE46}" type="presOf" srcId="{E5C71FF0-7656-465B-BD29-7F873712C10B}" destId="{3FD63E50-3106-450D-B24B-7438FA7B15B9}" srcOrd="0" destOrd="0" presId="urn:microsoft.com/office/officeart/2017/3/layout/HorizontalPathTimeline"/>
    <dgm:cxn modelId="{33F3D26E-5161-4315-A217-E2C99617689F}" type="presOf" srcId="{3622F352-8128-4E69-AD28-5D7C6B4FF52E}" destId="{12742212-B10D-4DD2-BDC4-4C99CEF3143B}" srcOrd="0" destOrd="0" presId="urn:microsoft.com/office/officeart/2017/3/layout/HorizontalPathTimeline"/>
    <dgm:cxn modelId="{B74B426F-B1CE-4589-83D5-FB0CDA07CD23}" type="presOf" srcId="{DF02D8FF-3315-4C36-B3EB-EFD9220D327A}" destId="{141C97DE-A971-4892-B905-BDFC3746E12F}" srcOrd="0" destOrd="0" presId="urn:microsoft.com/office/officeart/2017/3/layout/HorizontalPathTimeline"/>
    <dgm:cxn modelId="{E6623C52-7BBC-4268-8CF5-F1663FFDCA6A}" srcId="{128C3D36-38F1-4929-888E-D3801CBDBBB3}" destId="{B24BF209-27AE-4700-9B9B-451E05EF405F}" srcOrd="2" destOrd="0" parTransId="{A2FCC156-D6D3-4001-BFF2-C01AC8B80EA8}" sibTransId="{C4FF78C9-D83B-4258-B6DE-981924F08B05}"/>
    <dgm:cxn modelId="{F702C253-298B-4CD8-A8DB-6719A0293DDE}" type="presOf" srcId="{961F0C12-CC67-4746-9FC0-C37D3146909F}" destId="{2A03E4CB-00B1-4273-8CB8-6A2AB2D11B11}" srcOrd="0" destOrd="0" presId="urn:microsoft.com/office/officeart/2017/3/layout/HorizontalPathTimeline"/>
    <dgm:cxn modelId="{0BCF2B87-CC3B-4BAC-9743-DD4E932D71BF}" type="presOf" srcId="{529290E4-E5E6-428D-A246-D948D4B8001D}" destId="{2D12384C-5A37-4413-A01F-701C20E58330}" srcOrd="0" destOrd="0" presId="urn:microsoft.com/office/officeart/2017/3/layout/HorizontalPathTimeline"/>
    <dgm:cxn modelId="{43A6EB8B-B20A-45E5-ACC7-591A923E37E9}" type="presOf" srcId="{AB190940-9EBB-4038-BAC7-D18BD570C316}" destId="{A8ECA6B0-B840-42C8-8C19-478C90129159}" srcOrd="0" destOrd="0" presId="urn:microsoft.com/office/officeart/2017/3/layout/HorizontalPathTimeline"/>
    <dgm:cxn modelId="{A0B514A2-9D54-4AC4-A4B5-CEB65CE1797E}" srcId="{128C3D36-38F1-4929-888E-D3801CBDBBB3}" destId="{DC0EACF1-71D4-4A1A-900B-A837EBEBF31F}" srcOrd="6" destOrd="0" parTransId="{D532D6E5-A98C-4C44-B780-7B511E312180}" sibTransId="{19679B70-39AF-4D3E-8E8A-23635B9F3A46}"/>
    <dgm:cxn modelId="{7FB15FA2-CE24-458B-888D-14687E55546B}" type="presOf" srcId="{B24BF209-27AE-4700-9B9B-451E05EF405F}" destId="{8982FF4E-8D40-4686-8561-606538EAB81C}" srcOrd="0" destOrd="0" presId="urn:microsoft.com/office/officeart/2017/3/layout/HorizontalPathTimeline"/>
    <dgm:cxn modelId="{4E7ADFA8-96F1-4918-897A-AB9A72EA93FB}" srcId="{DC0EACF1-71D4-4A1A-900B-A837EBEBF31F}" destId="{961F0C12-CC67-4746-9FC0-C37D3146909F}" srcOrd="0" destOrd="0" parTransId="{C3912478-612C-4E46-B6BA-7773BD0A0B27}" sibTransId="{65E4AA53-0F53-4FF2-B40C-80538A18F857}"/>
    <dgm:cxn modelId="{00B627AA-5A82-4642-AC13-8A08BB873A1A}" srcId="{128C3D36-38F1-4929-888E-D3801CBDBBB3}" destId="{3622F352-8128-4E69-AD28-5D7C6B4FF52E}" srcOrd="5" destOrd="0" parTransId="{17552CD0-018A-4865-B72B-D26775756580}" sibTransId="{0D39A3B3-B959-473A-B594-32103BC76609}"/>
    <dgm:cxn modelId="{42D621B1-CF05-4A74-934D-C5FC5335701A}" type="presOf" srcId="{89A78565-5EF2-4226-A6E5-118EC0A70A26}" destId="{E97C77C4-C557-44C5-9B7D-591D2A36324A}" srcOrd="0" destOrd="0" presId="urn:microsoft.com/office/officeart/2017/3/layout/HorizontalPathTimeline"/>
    <dgm:cxn modelId="{DD2337B5-6ED8-4F48-9C08-ED094E797562}" srcId="{128C3D36-38F1-4929-888E-D3801CBDBBB3}" destId="{AB190940-9EBB-4038-BAC7-D18BD570C316}" srcOrd="4" destOrd="0" parTransId="{E7383337-99EF-41B8-B646-72B0AB2458DF}" sibTransId="{AE01C413-FEA9-4C1E-97D5-6181AB936967}"/>
    <dgm:cxn modelId="{8AD8DCBB-EF48-4C56-8751-73AB5B2DEB5D}" srcId="{128C3D36-38F1-4929-888E-D3801CBDBBB3}" destId="{6C727684-8634-48FB-BCDE-AC381EA6EC79}" srcOrd="3" destOrd="0" parTransId="{D920BAAD-7DDC-48B5-99B8-B2302FB56BDB}" sibTransId="{F2119655-0C74-46E7-827C-0CFF816E5F2C}"/>
    <dgm:cxn modelId="{EEC8B8BE-DBCE-4580-8AB3-53B4EE69D0DD}" type="presOf" srcId="{E3F835F9-6865-437B-9E1F-F23B463050A0}" destId="{7AA5625B-5687-4936-A682-4D5A42EFB051}" srcOrd="0" destOrd="0" presId="urn:microsoft.com/office/officeart/2017/3/layout/HorizontalPathTimeline"/>
    <dgm:cxn modelId="{72549CCB-744E-4247-ABC4-0CEFE460487C}" type="presOf" srcId="{128C3D36-38F1-4929-888E-D3801CBDBBB3}" destId="{65A341B7-8D64-4FED-BEB4-03AF53617C82}" srcOrd="0" destOrd="0" presId="urn:microsoft.com/office/officeart/2017/3/layout/HorizontalPathTimeline"/>
    <dgm:cxn modelId="{445482D2-535B-46AF-A496-4BE1CF2C83A9}" type="presOf" srcId="{CAB50076-A566-4D85-A5EC-07918C6AB6AD}" destId="{209C6665-2C85-4471-AFC3-19CEF43D1F45}" srcOrd="0" destOrd="0" presId="urn:microsoft.com/office/officeart/2017/3/layout/HorizontalPathTimeline"/>
    <dgm:cxn modelId="{0454C0DB-595C-40D9-918A-E2438F3EFCB6}" srcId="{89A78565-5EF2-4226-A6E5-118EC0A70A26}" destId="{89106B95-5C01-4A2C-9C01-69078ADE741E}" srcOrd="0" destOrd="0" parTransId="{83D71340-DBCE-449E-A21E-02C60C34F8BE}" sibTransId="{D37E3EB2-5F23-49CA-8BF7-6F2A1A6B482A}"/>
    <dgm:cxn modelId="{EEC1A6E0-27F1-48C6-9D2A-9B9868921DFF}" srcId="{B24BF209-27AE-4700-9B9B-451E05EF405F}" destId="{529290E4-E5E6-428D-A246-D948D4B8001D}" srcOrd="0" destOrd="0" parTransId="{29A0AE11-A85A-4209-A00F-47EEFDF3F470}" sibTransId="{F2F85D2D-07DA-4B50-B57A-151D6449A34F}"/>
    <dgm:cxn modelId="{E96FE3EA-E63C-4ADF-ACB9-07F010F3969C}" srcId="{DF02D8FF-3315-4C36-B3EB-EFD9220D327A}" destId="{E5C71FF0-7656-465B-BD29-7F873712C10B}" srcOrd="0" destOrd="0" parTransId="{7B84E2B1-6841-4D92-B7D2-B10B583AABA8}" sibTransId="{ACB63E90-A1EF-42A1-B58C-512A7C14448D}"/>
    <dgm:cxn modelId="{388B7EEB-C00A-4E69-86C3-AB46E400048A}" srcId="{3622F352-8128-4E69-AD28-5D7C6B4FF52E}" destId="{CAB50076-A566-4D85-A5EC-07918C6AB6AD}" srcOrd="0" destOrd="0" parTransId="{66C29CEE-B5BA-439B-A7A9-CE3BEC3C7281}" sibTransId="{3C51BEB7-5B57-42FF-BB41-8D744A5559E4}"/>
    <dgm:cxn modelId="{40B50EF3-637B-4981-8014-8A23FAD764B3}" type="presOf" srcId="{6C727684-8634-48FB-BCDE-AC381EA6EC79}" destId="{B7D4517F-94C7-48DC-AD54-CC03188A57B5}" srcOrd="0" destOrd="0" presId="urn:microsoft.com/office/officeart/2017/3/layout/HorizontalPathTimeline"/>
    <dgm:cxn modelId="{C62690F7-7938-40CE-A294-2C4D1ADC5947}" srcId="{128C3D36-38F1-4929-888E-D3801CBDBBB3}" destId="{DF02D8FF-3315-4C36-B3EB-EFD9220D327A}" srcOrd="1" destOrd="0" parTransId="{C2EDC4B1-1F80-46A2-8D39-230D6BA7CA77}" sibTransId="{AAFDB466-9D50-48DA-9C04-AF41B06F3561}"/>
    <dgm:cxn modelId="{2A25A3DF-3D24-472C-8EFB-3CF8045CB3AD}" type="presParOf" srcId="{65A341B7-8D64-4FED-BEB4-03AF53617C82}" destId="{818ADBAD-2CC8-486C-877C-D9D57EDA4907}" srcOrd="0" destOrd="0" presId="urn:microsoft.com/office/officeart/2017/3/layout/HorizontalPathTimeline"/>
    <dgm:cxn modelId="{9CC98414-AD14-4F33-BC70-C1A57F0903CB}" type="presParOf" srcId="{65A341B7-8D64-4FED-BEB4-03AF53617C82}" destId="{BDFB49E6-143F-4102-ACA1-8FD44A13FD12}" srcOrd="1" destOrd="0" presId="urn:microsoft.com/office/officeart/2017/3/layout/HorizontalPathTimeline"/>
    <dgm:cxn modelId="{C7792465-FDB5-450B-A082-34461238FB4B}" type="presParOf" srcId="{BDFB49E6-143F-4102-ACA1-8FD44A13FD12}" destId="{3F74B71A-6191-4B94-BD1D-2B25C25F72DE}" srcOrd="0" destOrd="0" presId="urn:microsoft.com/office/officeart/2017/3/layout/HorizontalPathTimeline"/>
    <dgm:cxn modelId="{ED3ACB52-6AC9-4C40-AC06-70480CC46A45}" type="presParOf" srcId="{3F74B71A-6191-4B94-BD1D-2B25C25F72DE}" destId="{9923EBCD-D14E-4CCF-A4DA-D84491ADE39A}" srcOrd="0" destOrd="0" presId="urn:microsoft.com/office/officeart/2017/3/layout/HorizontalPathTimeline"/>
    <dgm:cxn modelId="{5EBF7E2A-6B6B-4210-9592-F6DEF7D6726E}" type="presParOf" srcId="{3F74B71A-6191-4B94-BD1D-2B25C25F72DE}" destId="{70C3FEE2-18E3-4D21-A238-61477B4B576B}" srcOrd="1" destOrd="0" presId="urn:microsoft.com/office/officeart/2017/3/layout/HorizontalPathTimeline"/>
    <dgm:cxn modelId="{FFFE453C-C3CC-4C13-A649-A9E5D1F43D28}" type="presParOf" srcId="{70C3FEE2-18E3-4D21-A238-61477B4B576B}" destId="{0CAC7714-151D-4757-AF9F-C3FBF57FE7DE}" srcOrd="0" destOrd="0" presId="urn:microsoft.com/office/officeart/2017/3/layout/HorizontalPathTimeline"/>
    <dgm:cxn modelId="{7C829A21-DF24-476E-A9E5-11B17CF8FCAC}" type="presParOf" srcId="{70C3FEE2-18E3-4D21-A238-61477B4B576B}" destId="{BBF8CDBA-BCF0-4A1D-9F78-349DDFB343BF}" srcOrd="1" destOrd="0" presId="urn:microsoft.com/office/officeart/2017/3/layout/HorizontalPathTimeline"/>
    <dgm:cxn modelId="{23AEFD80-4FD0-4366-8173-2D7CC53D5407}" type="presParOf" srcId="{3F74B71A-6191-4B94-BD1D-2B25C25F72DE}" destId="{09E3CBA8-8321-446A-B43F-5EEFF0804380}" srcOrd="2" destOrd="0" presId="urn:microsoft.com/office/officeart/2017/3/layout/HorizontalPathTimeline"/>
    <dgm:cxn modelId="{C3F3F4C6-DB23-44C2-B554-15820445BF80}" type="presParOf" srcId="{3F74B71A-6191-4B94-BD1D-2B25C25F72DE}" destId="{55E08DD8-2458-4B75-8A20-992142C8EB89}" srcOrd="3" destOrd="0" presId="urn:microsoft.com/office/officeart/2017/3/layout/HorizontalPathTimeline"/>
    <dgm:cxn modelId="{9BBE91B0-8C5F-4088-9B86-DEE0B36FFD65}" type="presParOf" srcId="{3F74B71A-6191-4B94-BD1D-2B25C25F72DE}" destId="{B3457E56-3356-4BA0-B19A-EF153EF8C7D4}" srcOrd="4" destOrd="0" presId="urn:microsoft.com/office/officeart/2017/3/layout/HorizontalPathTimeline"/>
    <dgm:cxn modelId="{FA0D3CC1-64C4-49BC-B1D3-1B45435F34A4}" type="presParOf" srcId="{BDFB49E6-143F-4102-ACA1-8FD44A13FD12}" destId="{8336A203-F1B3-45F4-A4CB-7E09FEBE344B}" srcOrd="1" destOrd="0" presId="urn:microsoft.com/office/officeart/2017/3/layout/HorizontalPathTimeline"/>
    <dgm:cxn modelId="{C48807E9-A6D9-4CC5-9C81-1D7BB87B2631}" type="presParOf" srcId="{BDFB49E6-143F-4102-ACA1-8FD44A13FD12}" destId="{BD7CF113-71D1-4A54-B079-FA1443F074D7}" srcOrd="2" destOrd="0" presId="urn:microsoft.com/office/officeart/2017/3/layout/HorizontalPathTimeline"/>
    <dgm:cxn modelId="{BAD87675-7D15-46A4-8FA7-BEE42E4BF16E}" type="presParOf" srcId="{BD7CF113-71D1-4A54-B079-FA1443F074D7}" destId="{141C97DE-A971-4892-B905-BDFC3746E12F}" srcOrd="0" destOrd="0" presId="urn:microsoft.com/office/officeart/2017/3/layout/HorizontalPathTimeline"/>
    <dgm:cxn modelId="{5FC9DA1A-A2F2-4E71-B810-846173DA5A12}" type="presParOf" srcId="{BD7CF113-71D1-4A54-B079-FA1443F074D7}" destId="{493A9AB5-C163-4A07-8D63-6772C9C56766}" srcOrd="1" destOrd="0" presId="urn:microsoft.com/office/officeart/2017/3/layout/HorizontalPathTimeline"/>
    <dgm:cxn modelId="{EBB9EA8A-7D5E-482C-AAC3-3D666DD5B8F8}" type="presParOf" srcId="{493A9AB5-C163-4A07-8D63-6772C9C56766}" destId="{3FD63E50-3106-450D-B24B-7438FA7B15B9}" srcOrd="0" destOrd="0" presId="urn:microsoft.com/office/officeart/2017/3/layout/HorizontalPathTimeline"/>
    <dgm:cxn modelId="{9D965049-258C-4228-9A97-69C5E936D3CC}" type="presParOf" srcId="{493A9AB5-C163-4A07-8D63-6772C9C56766}" destId="{2546E25F-DD75-4174-A839-3B9533950EC4}" srcOrd="1" destOrd="0" presId="urn:microsoft.com/office/officeart/2017/3/layout/HorizontalPathTimeline"/>
    <dgm:cxn modelId="{58F4FE6F-D65F-43DA-9DB2-A37C013CB695}" type="presParOf" srcId="{BD7CF113-71D1-4A54-B079-FA1443F074D7}" destId="{08521A9E-A453-4BA6-9244-137D346DB72E}" srcOrd="2" destOrd="0" presId="urn:microsoft.com/office/officeart/2017/3/layout/HorizontalPathTimeline"/>
    <dgm:cxn modelId="{1911F98A-D88C-4578-B11C-CAF2BC24A42A}" type="presParOf" srcId="{BD7CF113-71D1-4A54-B079-FA1443F074D7}" destId="{DDD7B2DA-B3F7-4652-B80F-84936D1DAF5F}" srcOrd="3" destOrd="0" presId="urn:microsoft.com/office/officeart/2017/3/layout/HorizontalPathTimeline"/>
    <dgm:cxn modelId="{036128A8-F7EA-4CA4-9465-331EDBB3155D}" type="presParOf" srcId="{BD7CF113-71D1-4A54-B079-FA1443F074D7}" destId="{A00277D7-6AD5-4FA9-9635-3BBD7885C07C}" srcOrd="4" destOrd="0" presId="urn:microsoft.com/office/officeart/2017/3/layout/HorizontalPathTimeline"/>
    <dgm:cxn modelId="{33241AF4-C4AB-47E8-A177-76C44B7523D0}" type="presParOf" srcId="{BDFB49E6-143F-4102-ACA1-8FD44A13FD12}" destId="{1A7C10D0-CD26-4772-96F3-002DE700A06F}" srcOrd="3" destOrd="0" presId="urn:microsoft.com/office/officeart/2017/3/layout/HorizontalPathTimeline"/>
    <dgm:cxn modelId="{EC1CA706-C8B0-4018-B568-D020BC88655A}" type="presParOf" srcId="{BDFB49E6-143F-4102-ACA1-8FD44A13FD12}" destId="{86D51D34-361E-4AE4-8070-C489BE2C86E3}" srcOrd="4" destOrd="0" presId="urn:microsoft.com/office/officeart/2017/3/layout/HorizontalPathTimeline"/>
    <dgm:cxn modelId="{5A402AA7-65D8-4FDC-858A-7D15F94D9960}" type="presParOf" srcId="{86D51D34-361E-4AE4-8070-C489BE2C86E3}" destId="{8982FF4E-8D40-4686-8561-606538EAB81C}" srcOrd="0" destOrd="0" presId="urn:microsoft.com/office/officeart/2017/3/layout/HorizontalPathTimeline"/>
    <dgm:cxn modelId="{85A04DC5-8C08-4B7D-85AD-02703903FB0A}" type="presParOf" srcId="{86D51D34-361E-4AE4-8070-C489BE2C86E3}" destId="{2335A24A-FD36-4CD4-9EA0-2879BA624209}" srcOrd="1" destOrd="0" presId="urn:microsoft.com/office/officeart/2017/3/layout/HorizontalPathTimeline"/>
    <dgm:cxn modelId="{1F0CA185-6E32-4273-B38E-42FEFE7046D7}" type="presParOf" srcId="{2335A24A-FD36-4CD4-9EA0-2879BA624209}" destId="{2D12384C-5A37-4413-A01F-701C20E58330}" srcOrd="0" destOrd="0" presId="urn:microsoft.com/office/officeart/2017/3/layout/HorizontalPathTimeline"/>
    <dgm:cxn modelId="{C5919D00-886B-498F-BEE6-DAC17837BE0D}" type="presParOf" srcId="{2335A24A-FD36-4CD4-9EA0-2879BA624209}" destId="{827D1E92-E095-4E31-A9B1-8E48F3159EBE}" srcOrd="1" destOrd="0" presId="urn:microsoft.com/office/officeart/2017/3/layout/HorizontalPathTimeline"/>
    <dgm:cxn modelId="{63C7A2B3-8851-406F-92E3-7973B0D89FF2}" type="presParOf" srcId="{86D51D34-361E-4AE4-8070-C489BE2C86E3}" destId="{B0946FFE-81EC-46A2-A4E3-3BE2B65CB2F3}" srcOrd="2" destOrd="0" presId="urn:microsoft.com/office/officeart/2017/3/layout/HorizontalPathTimeline"/>
    <dgm:cxn modelId="{0914D353-2DC3-466F-AC26-207C206AF4FE}" type="presParOf" srcId="{86D51D34-361E-4AE4-8070-C489BE2C86E3}" destId="{3383AFD7-E871-43DA-A09A-38D8A3B2175B}" srcOrd="3" destOrd="0" presId="urn:microsoft.com/office/officeart/2017/3/layout/HorizontalPathTimeline"/>
    <dgm:cxn modelId="{B8466BF6-D7A9-4DE8-BBCC-320A5BC599F0}" type="presParOf" srcId="{86D51D34-361E-4AE4-8070-C489BE2C86E3}" destId="{3B69CAD7-5070-4A5A-9FD2-D6C1D779D7E8}" srcOrd="4" destOrd="0" presId="urn:microsoft.com/office/officeart/2017/3/layout/HorizontalPathTimeline"/>
    <dgm:cxn modelId="{CC558E95-267F-4FFE-99B0-600BE336DF4F}" type="presParOf" srcId="{BDFB49E6-143F-4102-ACA1-8FD44A13FD12}" destId="{8A597CA0-73A7-49BD-B907-C835A37DC931}" srcOrd="5" destOrd="0" presId="urn:microsoft.com/office/officeart/2017/3/layout/HorizontalPathTimeline"/>
    <dgm:cxn modelId="{FDF51D04-0F8B-4C2F-BFB9-AE3CDC80BA9C}" type="presParOf" srcId="{BDFB49E6-143F-4102-ACA1-8FD44A13FD12}" destId="{C33E4C74-5096-4648-856D-C33BEC053F47}" srcOrd="6" destOrd="0" presId="urn:microsoft.com/office/officeart/2017/3/layout/HorizontalPathTimeline"/>
    <dgm:cxn modelId="{BAB63588-B91F-442B-A616-84BAEB94FEC3}" type="presParOf" srcId="{C33E4C74-5096-4648-856D-C33BEC053F47}" destId="{B7D4517F-94C7-48DC-AD54-CC03188A57B5}" srcOrd="0" destOrd="0" presId="urn:microsoft.com/office/officeart/2017/3/layout/HorizontalPathTimeline"/>
    <dgm:cxn modelId="{C845E17B-888E-48D0-AFAF-78E3914E1748}" type="presParOf" srcId="{C33E4C74-5096-4648-856D-C33BEC053F47}" destId="{31686CD5-398F-4870-8D7C-568025BBE034}" srcOrd="1" destOrd="0" presId="urn:microsoft.com/office/officeart/2017/3/layout/HorizontalPathTimeline"/>
    <dgm:cxn modelId="{06BA6CC3-F072-43E9-897B-B619A054B0A1}" type="presParOf" srcId="{31686CD5-398F-4870-8D7C-568025BBE034}" destId="{7E4D77FB-21A1-4366-B2A4-90B82AA5CE9C}" srcOrd="0" destOrd="0" presId="urn:microsoft.com/office/officeart/2017/3/layout/HorizontalPathTimeline"/>
    <dgm:cxn modelId="{A93C3A49-6D80-43FF-BA34-B93C172C128C}" type="presParOf" srcId="{31686CD5-398F-4870-8D7C-568025BBE034}" destId="{AB3FBF6F-8675-4D43-9CFE-822DE3B4C5AC}" srcOrd="1" destOrd="0" presId="urn:microsoft.com/office/officeart/2017/3/layout/HorizontalPathTimeline"/>
    <dgm:cxn modelId="{3FB5EF50-CEAC-426E-80FD-29F35BD14E35}" type="presParOf" srcId="{C33E4C74-5096-4648-856D-C33BEC053F47}" destId="{F166C8CF-89DA-4F7F-A97B-D3FF12CF5507}" srcOrd="2" destOrd="0" presId="urn:microsoft.com/office/officeart/2017/3/layout/HorizontalPathTimeline"/>
    <dgm:cxn modelId="{70F29829-15BB-4349-9D07-0F8C28805043}" type="presParOf" srcId="{C33E4C74-5096-4648-856D-C33BEC053F47}" destId="{C6E90053-AE58-4CD6-AD4E-532CABF1079E}" srcOrd="3" destOrd="0" presId="urn:microsoft.com/office/officeart/2017/3/layout/HorizontalPathTimeline"/>
    <dgm:cxn modelId="{FCD3134E-D89E-4299-B13D-6245B0711CE4}" type="presParOf" srcId="{C33E4C74-5096-4648-856D-C33BEC053F47}" destId="{C59487FD-3FFE-4C99-927E-E2CD0539FAA6}" srcOrd="4" destOrd="0" presId="urn:microsoft.com/office/officeart/2017/3/layout/HorizontalPathTimeline"/>
    <dgm:cxn modelId="{000BDA08-7BF9-4691-96BA-652086891CA9}" type="presParOf" srcId="{BDFB49E6-143F-4102-ACA1-8FD44A13FD12}" destId="{06D01B96-789B-4727-B119-0EEE555E0579}" srcOrd="7" destOrd="0" presId="urn:microsoft.com/office/officeart/2017/3/layout/HorizontalPathTimeline"/>
    <dgm:cxn modelId="{612D246B-C5B7-4551-8DAF-859EDA72D4C1}" type="presParOf" srcId="{BDFB49E6-143F-4102-ACA1-8FD44A13FD12}" destId="{0CD8AEB7-FE22-4400-8BDB-BA1CC27DFE49}" srcOrd="8" destOrd="0" presId="urn:microsoft.com/office/officeart/2017/3/layout/HorizontalPathTimeline"/>
    <dgm:cxn modelId="{8346845A-514D-4533-BA33-A35A80885E0E}" type="presParOf" srcId="{0CD8AEB7-FE22-4400-8BDB-BA1CC27DFE49}" destId="{A8ECA6B0-B840-42C8-8C19-478C90129159}" srcOrd="0" destOrd="0" presId="urn:microsoft.com/office/officeart/2017/3/layout/HorizontalPathTimeline"/>
    <dgm:cxn modelId="{0F54F845-152A-4DCD-9B10-2A8994389E18}" type="presParOf" srcId="{0CD8AEB7-FE22-4400-8BDB-BA1CC27DFE49}" destId="{24877797-E37D-423F-9588-C132DFA911F5}" srcOrd="1" destOrd="0" presId="urn:microsoft.com/office/officeart/2017/3/layout/HorizontalPathTimeline"/>
    <dgm:cxn modelId="{9622621A-2502-424D-BA3A-6B5A801AE1F2}" type="presParOf" srcId="{24877797-E37D-423F-9588-C132DFA911F5}" destId="{7AA5625B-5687-4936-A682-4D5A42EFB051}" srcOrd="0" destOrd="0" presId="urn:microsoft.com/office/officeart/2017/3/layout/HorizontalPathTimeline"/>
    <dgm:cxn modelId="{2F885E0B-51C1-4C43-99A2-46C22C78A827}" type="presParOf" srcId="{24877797-E37D-423F-9588-C132DFA911F5}" destId="{A6289A44-7B9F-4DBD-837C-071D79E5B19B}" srcOrd="1" destOrd="0" presId="urn:microsoft.com/office/officeart/2017/3/layout/HorizontalPathTimeline"/>
    <dgm:cxn modelId="{665C7AA5-B4EE-45F0-A35F-D8883D695DDD}" type="presParOf" srcId="{0CD8AEB7-FE22-4400-8BDB-BA1CC27DFE49}" destId="{BA765FB0-30E7-4F58-B0DB-E42FF0B4192C}" srcOrd="2" destOrd="0" presId="urn:microsoft.com/office/officeart/2017/3/layout/HorizontalPathTimeline"/>
    <dgm:cxn modelId="{0D570217-044E-46EC-B54A-5CE5F55D4F8A}" type="presParOf" srcId="{0CD8AEB7-FE22-4400-8BDB-BA1CC27DFE49}" destId="{D8608B14-A27B-4A34-B6EC-5C338E50831A}" srcOrd="3" destOrd="0" presId="urn:microsoft.com/office/officeart/2017/3/layout/HorizontalPathTimeline"/>
    <dgm:cxn modelId="{5818065D-F1A8-4860-B2BD-A155DBFE01BB}" type="presParOf" srcId="{0CD8AEB7-FE22-4400-8BDB-BA1CC27DFE49}" destId="{2F833D7B-0333-4365-A81A-DE24757C68D9}" srcOrd="4" destOrd="0" presId="urn:microsoft.com/office/officeart/2017/3/layout/HorizontalPathTimeline"/>
    <dgm:cxn modelId="{2B80A1EF-CFA3-4028-9CAE-C4F5830C37BA}" type="presParOf" srcId="{BDFB49E6-143F-4102-ACA1-8FD44A13FD12}" destId="{4D0655BB-41F8-41CE-9CF5-FBA2A91A9C2E}" srcOrd="9" destOrd="0" presId="urn:microsoft.com/office/officeart/2017/3/layout/HorizontalPathTimeline"/>
    <dgm:cxn modelId="{A20E3FA5-A625-4B7E-9039-196A8331D1F9}" type="presParOf" srcId="{BDFB49E6-143F-4102-ACA1-8FD44A13FD12}" destId="{5EB81BD8-53EF-4929-AEE8-2558F6011D64}" srcOrd="10" destOrd="0" presId="urn:microsoft.com/office/officeart/2017/3/layout/HorizontalPathTimeline"/>
    <dgm:cxn modelId="{1B58B2C4-4FC3-4FDA-B329-2A9E2C2F93D1}" type="presParOf" srcId="{5EB81BD8-53EF-4929-AEE8-2558F6011D64}" destId="{12742212-B10D-4DD2-BDC4-4C99CEF3143B}" srcOrd="0" destOrd="0" presId="urn:microsoft.com/office/officeart/2017/3/layout/HorizontalPathTimeline"/>
    <dgm:cxn modelId="{3E11B25E-90DB-4F3C-9A38-920B9939C104}" type="presParOf" srcId="{5EB81BD8-53EF-4929-AEE8-2558F6011D64}" destId="{98580BA5-28DD-4B9D-A591-A850E908CFE0}" srcOrd="1" destOrd="0" presId="urn:microsoft.com/office/officeart/2017/3/layout/HorizontalPathTimeline"/>
    <dgm:cxn modelId="{8439DEEA-F45D-4F49-B7D9-E610D63B8067}" type="presParOf" srcId="{98580BA5-28DD-4B9D-A591-A850E908CFE0}" destId="{209C6665-2C85-4471-AFC3-19CEF43D1F45}" srcOrd="0" destOrd="0" presId="urn:microsoft.com/office/officeart/2017/3/layout/HorizontalPathTimeline"/>
    <dgm:cxn modelId="{01723CC1-6EAC-4509-9CAD-2BD9DE72722D}" type="presParOf" srcId="{98580BA5-28DD-4B9D-A591-A850E908CFE0}" destId="{0441C3EC-0AD3-4DC3-B718-DADFC83DDCFC}" srcOrd="1" destOrd="0" presId="urn:microsoft.com/office/officeart/2017/3/layout/HorizontalPathTimeline"/>
    <dgm:cxn modelId="{4C65DBA3-C769-473D-908D-95C5607C0E26}" type="presParOf" srcId="{5EB81BD8-53EF-4929-AEE8-2558F6011D64}" destId="{5229DF92-6FB0-4B8A-84A0-DC71154324FE}" srcOrd="2" destOrd="0" presId="urn:microsoft.com/office/officeart/2017/3/layout/HorizontalPathTimeline"/>
    <dgm:cxn modelId="{ED16318D-9B9D-4BFD-817D-7E23B3B0FBD9}" type="presParOf" srcId="{5EB81BD8-53EF-4929-AEE8-2558F6011D64}" destId="{AFA1400A-F833-4A1E-B3C6-434BA42C3101}" srcOrd="3" destOrd="0" presId="urn:microsoft.com/office/officeart/2017/3/layout/HorizontalPathTimeline"/>
    <dgm:cxn modelId="{BF49A1E0-E616-45AD-94CA-5098B8B7B6F6}" type="presParOf" srcId="{5EB81BD8-53EF-4929-AEE8-2558F6011D64}" destId="{C6954135-A5C8-4068-B7DC-54A4B4C24D94}" srcOrd="4" destOrd="0" presId="urn:microsoft.com/office/officeart/2017/3/layout/HorizontalPathTimeline"/>
    <dgm:cxn modelId="{4238F88E-CD8F-4879-A19E-5A57391CDCA7}" type="presParOf" srcId="{BDFB49E6-143F-4102-ACA1-8FD44A13FD12}" destId="{70BE7743-2CB7-4C85-A246-3334B9C33B10}" srcOrd="11" destOrd="0" presId="urn:microsoft.com/office/officeart/2017/3/layout/HorizontalPathTimeline"/>
    <dgm:cxn modelId="{D3537FAA-0F53-445D-A09F-CABADA436678}" type="presParOf" srcId="{BDFB49E6-143F-4102-ACA1-8FD44A13FD12}" destId="{6BB13C1E-734C-4553-969D-1F6ECBDA233D}" srcOrd="12" destOrd="0" presId="urn:microsoft.com/office/officeart/2017/3/layout/HorizontalPathTimeline"/>
    <dgm:cxn modelId="{BFC931A5-8C70-4DD6-84CD-D3CF6181A8C8}" type="presParOf" srcId="{6BB13C1E-734C-4553-969D-1F6ECBDA233D}" destId="{A4DBF717-5806-49C6-94CA-8974D575CC93}" srcOrd="0" destOrd="0" presId="urn:microsoft.com/office/officeart/2017/3/layout/HorizontalPathTimeline"/>
    <dgm:cxn modelId="{F0351368-3E3A-449E-BB25-BDB5E9487A6A}" type="presParOf" srcId="{6BB13C1E-734C-4553-969D-1F6ECBDA233D}" destId="{6C41A4E8-E729-4310-8A99-77452C301FB6}" srcOrd="1" destOrd="0" presId="urn:microsoft.com/office/officeart/2017/3/layout/HorizontalPathTimeline"/>
    <dgm:cxn modelId="{805357FD-2B6F-4173-8214-76465108ECBC}" type="presParOf" srcId="{6C41A4E8-E729-4310-8A99-77452C301FB6}" destId="{2A03E4CB-00B1-4273-8CB8-6A2AB2D11B11}" srcOrd="0" destOrd="0" presId="urn:microsoft.com/office/officeart/2017/3/layout/HorizontalPathTimeline"/>
    <dgm:cxn modelId="{13C39955-B39B-4BBC-ABF7-9C8E4CA0AB21}" type="presParOf" srcId="{6C41A4E8-E729-4310-8A99-77452C301FB6}" destId="{A0D8028C-89C8-4058-B05C-0604C8A4CAE4}" srcOrd="1" destOrd="0" presId="urn:microsoft.com/office/officeart/2017/3/layout/HorizontalPathTimeline"/>
    <dgm:cxn modelId="{0E4EB72C-855A-4A46-8A97-48E2F36D0363}" type="presParOf" srcId="{6BB13C1E-734C-4553-969D-1F6ECBDA233D}" destId="{BFBDE864-99B4-4CAC-886E-B85449248F51}" srcOrd="2" destOrd="0" presId="urn:microsoft.com/office/officeart/2017/3/layout/HorizontalPathTimeline"/>
    <dgm:cxn modelId="{6ADD476D-A31B-47C4-A71D-8B7CB97089CF}" type="presParOf" srcId="{6BB13C1E-734C-4553-969D-1F6ECBDA233D}" destId="{83FCA562-6F03-45E4-8316-EB2976A241FA}" srcOrd="3" destOrd="0" presId="urn:microsoft.com/office/officeart/2017/3/layout/HorizontalPathTimeline"/>
    <dgm:cxn modelId="{5F37BF34-3880-4161-9A82-CF7010A804D0}" type="presParOf" srcId="{6BB13C1E-734C-4553-969D-1F6ECBDA233D}" destId="{A1FD596F-A2AB-43EE-9014-B7A9A30774E2}" srcOrd="4" destOrd="0" presId="urn:microsoft.com/office/officeart/2017/3/layout/HorizontalPathTimeline"/>
    <dgm:cxn modelId="{E62E3E2A-67BC-4DE2-BD84-4C1FABCC4371}" type="presParOf" srcId="{BDFB49E6-143F-4102-ACA1-8FD44A13FD12}" destId="{86896157-1801-4116-81AA-FAD4E5EA73C6}" srcOrd="13" destOrd="0" presId="urn:microsoft.com/office/officeart/2017/3/layout/HorizontalPathTimeline"/>
    <dgm:cxn modelId="{15AFDB47-2784-458E-9C70-316DF0419663}" type="presParOf" srcId="{BDFB49E6-143F-4102-ACA1-8FD44A13FD12}" destId="{5BD00008-3A04-41DB-B99A-6AE93A87AC05}" srcOrd="14" destOrd="0" presId="urn:microsoft.com/office/officeart/2017/3/layout/HorizontalPathTimeline"/>
    <dgm:cxn modelId="{8F148750-4282-43A2-AFA4-A38AA1A49F99}" type="presParOf" srcId="{5BD00008-3A04-41DB-B99A-6AE93A87AC05}" destId="{6193D436-56DE-4C58-9C02-8EFCDDE2277C}" srcOrd="0" destOrd="0" presId="urn:microsoft.com/office/officeart/2017/3/layout/HorizontalPathTimeline"/>
    <dgm:cxn modelId="{2F2DB6C2-0919-4C1D-80A5-66E1F512B2FF}" type="presParOf" srcId="{5BD00008-3A04-41DB-B99A-6AE93A87AC05}" destId="{6F8E2D9D-F2BB-4C69-8F94-D361E85DE538}" srcOrd="1" destOrd="0" presId="urn:microsoft.com/office/officeart/2017/3/layout/HorizontalPathTimeline"/>
    <dgm:cxn modelId="{B28965CF-16DB-4911-A8DA-AEB454B4888B}" type="presParOf" srcId="{6F8E2D9D-F2BB-4C69-8F94-D361E85DE538}" destId="{BAABB6CE-2BA4-4E61-818E-79C957BC306F}" srcOrd="0" destOrd="0" presId="urn:microsoft.com/office/officeart/2017/3/layout/HorizontalPathTimeline"/>
    <dgm:cxn modelId="{D9BA14AE-39EA-48BE-B2CF-7CAF3022585D}" type="presParOf" srcId="{6F8E2D9D-F2BB-4C69-8F94-D361E85DE538}" destId="{C39A3A80-61EC-401A-8DD9-D3F7590EA73A}" srcOrd="1" destOrd="0" presId="urn:microsoft.com/office/officeart/2017/3/layout/HorizontalPathTimeline"/>
    <dgm:cxn modelId="{5E64B265-6711-4D70-9034-25B2B205B451}" type="presParOf" srcId="{5BD00008-3A04-41DB-B99A-6AE93A87AC05}" destId="{80C77711-A503-4FC4-817A-6545A5CCE99E}" srcOrd="2" destOrd="0" presId="urn:microsoft.com/office/officeart/2017/3/layout/HorizontalPathTimeline"/>
    <dgm:cxn modelId="{35453E10-A172-4953-B64E-E6FF8495B967}" type="presParOf" srcId="{5BD00008-3A04-41DB-B99A-6AE93A87AC05}" destId="{BC610DD9-B864-4BB6-BE15-211B68B170FA}" srcOrd="3" destOrd="0" presId="urn:microsoft.com/office/officeart/2017/3/layout/HorizontalPathTimeline"/>
    <dgm:cxn modelId="{19C5FD05-5D12-441A-B428-0F984B62BEEE}" type="presParOf" srcId="{5BD00008-3A04-41DB-B99A-6AE93A87AC05}" destId="{076C90C8-741F-42D6-A497-47AB4F5386BE}" srcOrd="4" destOrd="0" presId="urn:microsoft.com/office/officeart/2017/3/layout/HorizontalPathTimeline"/>
    <dgm:cxn modelId="{219BD042-AB5A-498F-B9D5-07E6E16320B7}" type="presParOf" srcId="{BDFB49E6-143F-4102-ACA1-8FD44A13FD12}" destId="{EEF559EF-A358-454B-86C8-94564C792AE4}" srcOrd="15" destOrd="0" presId="urn:microsoft.com/office/officeart/2017/3/layout/HorizontalPathTimeline"/>
    <dgm:cxn modelId="{7B3FBC78-F4CE-450C-BA28-7AA4CAF441E7}" type="presParOf" srcId="{BDFB49E6-143F-4102-ACA1-8FD44A13FD12}" destId="{FCF97EDF-CA67-4666-8961-52768CF803E6}" srcOrd="16" destOrd="0" presId="urn:microsoft.com/office/officeart/2017/3/layout/HorizontalPathTimeline"/>
    <dgm:cxn modelId="{54B7D946-6E22-48B5-9AD5-9377D58E67B8}" type="presParOf" srcId="{FCF97EDF-CA67-4666-8961-52768CF803E6}" destId="{E97C77C4-C557-44C5-9B7D-591D2A36324A}" srcOrd="0" destOrd="0" presId="urn:microsoft.com/office/officeart/2017/3/layout/HorizontalPathTimeline"/>
    <dgm:cxn modelId="{F00A9545-B9BB-45C3-8862-742CCC1FC2B6}" type="presParOf" srcId="{FCF97EDF-CA67-4666-8961-52768CF803E6}" destId="{5F35C0E6-9C1F-48CC-AEB7-194017D4F131}" srcOrd="1" destOrd="0" presId="urn:microsoft.com/office/officeart/2017/3/layout/HorizontalPathTimeline"/>
    <dgm:cxn modelId="{EB38AD32-5E42-4BF0-8F6A-272D24708C81}" type="presParOf" srcId="{5F35C0E6-9C1F-48CC-AEB7-194017D4F131}" destId="{E9DAFF53-E9D8-4C7E-9297-12F012B95954}" srcOrd="0" destOrd="0" presId="urn:microsoft.com/office/officeart/2017/3/layout/HorizontalPathTimeline"/>
    <dgm:cxn modelId="{E2B314B1-AACD-4411-935A-4FBA19D1D78A}" type="presParOf" srcId="{5F35C0E6-9C1F-48CC-AEB7-194017D4F131}" destId="{064C5B88-33B3-42F2-93B4-8187F458123E}" srcOrd="1" destOrd="0" presId="urn:microsoft.com/office/officeart/2017/3/layout/HorizontalPathTimeline"/>
    <dgm:cxn modelId="{A2E0137A-E1B8-4424-A00B-FE140535665A}" type="presParOf" srcId="{FCF97EDF-CA67-4666-8961-52768CF803E6}" destId="{6BA14A27-CDBB-46F9-AAB1-C690CCA5C50C}" srcOrd="2" destOrd="0" presId="urn:microsoft.com/office/officeart/2017/3/layout/HorizontalPathTimeline"/>
    <dgm:cxn modelId="{9353B18A-BBF6-4B81-A6B1-48999654279D}" type="presParOf" srcId="{FCF97EDF-CA67-4666-8961-52768CF803E6}" destId="{FA2F3F39-8CF2-4E4A-847D-4AC4DAB35540}" srcOrd="3" destOrd="0" presId="urn:microsoft.com/office/officeart/2017/3/layout/HorizontalPathTimeline"/>
    <dgm:cxn modelId="{3F9E98E0-4A76-451A-99D7-BC216AF68B26}" type="presParOf" srcId="{FCF97EDF-CA67-4666-8961-52768CF803E6}" destId="{B369FBA9-96CF-49BD-9F01-61905EDD4FDC}"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3EBCD-D14E-4CCF-A4DA-D84491ADE39A}">
      <dsp:nvSpPr>
        <dsp:cNvPr id="0" name=""/>
        <dsp:cNvSpPr/>
      </dsp:nvSpPr>
      <dsp:spPr>
        <a:xfrm>
          <a:off x="211544"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t>1966</a:t>
          </a:r>
        </a:p>
      </dsp:txBody>
      <dsp:txXfrm>
        <a:off x="211544" y="2336668"/>
        <a:ext cx="1682085" cy="491701"/>
      </dsp:txXfrm>
    </dsp:sp>
    <dsp:sp modelId="{818ADBAD-2CC8-486C-877C-D9D57EDA4907}">
      <dsp:nvSpPr>
        <dsp:cNvPr id="0" name=""/>
        <dsp:cNvSpPr/>
      </dsp:nvSpPr>
      <dsp:spPr>
        <a:xfrm>
          <a:off x="0" y="2088642"/>
          <a:ext cx="10515600" cy="1740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AC7714-151D-4757-AF9F-C3FBF57FE7DE}">
      <dsp:nvSpPr>
        <dsp:cNvPr id="0" name=""/>
        <dsp:cNvSpPr/>
      </dsp:nvSpPr>
      <dsp:spPr>
        <a:xfrm>
          <a:off x="127440" y="722934"/>
          <a:ext cx="1850293" cy="6259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failure of machine translation</a:t>
          </a:r>
        </a:p>
      </dsp:txBody>
      <dsp:txXfrm>
        <a:off x="127440" y="722934"/>
        <a:ext cx="1850293" cy="625980"/>
      </dsp:txXfrm>
    </dsp:sp>
    <dsp:sp modelId="{09E3CBA8-8321-446A-B43F-5EEFF0804380}">
      <dsp:nvSpPr>
        <dsp:cNvPr id="0" name=""/>
        <dsp:cNvSpPr/>
      </dsp:nvSpPr>
      <dsp:spPr>
        <a:xfrm>
          <a:off x="1052586"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41C97DE-A971-4892-B905-BDFC3746E12F}">
      <dsp:nvSpPr>
        <dsp:cNvPr id="0" name=""/>
        <dsp:cNvSpPr/>
      </dsp:nvSpPr>
      <dsp:spPr>
        <a:xfrm>
          <a:off x="1262847" y="15229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a:t>1969</a:t>
          </a:r>
        </a:p>
      </dsp:txBody>
      <dsp:txXfrm>
        <a:off x="1262847" y="1522968"/>
        <a:ext cx="1682085" cy="491701"/>
      </dsp:txXfrm>
    </dsp:sp>
    <dsp:sp modelId="{3FD63E50-3106-450D-B24B-7438FA7B15B9}">
      <dsp:nvSpPr>
        <dsp:cNvPr id="0" name=""/>
        <dsp:cNvSpPr/>
      </dsp:nvSpPr>
      <dsp:spPr>
        <a:xfrm>
          <a:off x="1178743" y="3002423"/>
          <a:ext cx="1850293" cy="98639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criticism of perceptrons (early, single-layer artificial neural networks)</a:t>
          </a:r>
        </a:p>
      </dsp:txBody>
      <dsp:txXfrm>
        <a:off x="1178743" y="3002423"/>
        <a:ext cx="1850293" cy="986393"/>
      </dsp:txXfrm>
    </dsp:sp>
    <dsp:sp modelId="{08521A9E-A453-4BA6-9244-137D346DB72E}">
      <dsp:nvSpPr>
        <dsp:cNvPr id="0" name=""/>
        <dsp:cNvSpPr/>
      </dsp:nvSpPr>
      <dsp:spPr>
        <a:xfrm>
          <a:off x="2103890"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5E08DD8-2458-4B75-8A20-992142C8EB89}">
      <dsp:nvSpPr>
        <dsp:cNvPr id="0" name=""/>
        <dsp:cNvSpPr/>
      </dsp:nvSpPr>
      <dsp:spPr>
        <a:xfrm>
          <a:off x="99819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DD7B2DA-B3F7-4652-B80F-84936D1DAF5F}">
      <dsp:nvSpPr>
        <dsp:cNvPr id="0" name=""/>
        <dsp:cNvSpPr/>
      </dsp:nvSpPr>
      <dsp:spPr>
        <a:xfrm>
          <a:off x="204949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982FF4E-8D40-4686-8561-606538EAB81C}">
      <dsp:nvSpPr>
        <dsp:cNvPr id="0" name=""/>
        <dsp:cNvSpPr/>
      </dsp:nvSpPr>
      <dsp:spPr>
        <a:xfrm>
          <a:off x="2314150"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t>1971–1975</a:t>
          </a:r>
        </a:p>
      </dsp:txBody>
      <dsp:txXfrm>
        <a:off x="2314150" y="2336668"/>
        <a:ext cx="1682085" cy="491701"/>
      </dsp:txXfrm>
    </dsp:sp>
    <dsp:sp modelId="{2D12384C-5A37-4413-A01F-701C20E58330}">
      <dsp:nvSpPr>
        <dsp:cNvPr id="0" name=""/>
        <dsp:cNvSpPr/>
      </dsp:nvSpPr>
      <dsp:spPr>
        <a:xfrm>
          <a:off x="2230046" y="0"/>
          <a:ext cx="1850293" cy="134891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DARPA's frustration with the Speech Understanding Research program at Carnegie Mellon University</a:t>
          </a:r>
        </a:p>
      </dsp:txBody>
      <dsp:txXfrm>
        <a:off x="2230046" y="0"/>
        <a:ext cx="1850293" cy="1348914"/>
      </dsp:txXfrm>
    </dsp:sp>
    <dsp:sp modelId="{B0946FFE-81EC-46A2-A4E3-3BE2B65CB2F3}">
      <dsp:nvSpPr>
        <dsp:cNvPr id="0" name=""/>
        <dsp:cNvSpPr/>
      </dsp:nvSpPr>
      <dsp:spPr>
        <a:xfrm>
          <a:off x="3155193"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B7D4517F-94C7-48DC-AD54-CC03188A57B5}">
      <dsp:nvSpPr>
        <dsp:cNvPr id="0" name=""/>
        <dsp:cNvSpPr/>
      </dsp:nvSpPr>
      <dsp:spPr>
        <a:xfrm>
          <a:off x="3365454" y="15229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a:t>1973</a:t>
          </a:r>
        </a:p>
      </dsp:txBody>
      <dsp:txXfrm>
        <a:off x="3365454" y="1522968"/>
        <a:ext cx="1682085" cy="491701"/>
      </dsp:txXfrm>
    </dsp:sp>
    <dsp:sp modelId="{7E4D77FB-21A1-4366-B2A4-90B82AA5CE9C}">
      <dsp:nvSpPr>
        <dsp:cNvPr id="0" name=""/>
        <dsp:cNvSpPr/>
      </dsp:nvSpPr>
      <dsp:spPr>
        <a:xfrm>
          <a:off x="3281349" y="3002423"/>
          <a:ext cx="1850293" cy="98639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large decrease in AI research in the United Kingdom in response to the Lighthill report</a:t>
          </a:r>
        </a:p>
      </dsp:txBody>
      <dsp:txXfrm>
        <a:off x="3281349" y="3002423"/>
        <a:ext cx="1850293" cy="986393"/>
      </dsp:txXfrm>
    </dsp:sp>
    <dsp:sp modelId="{F166C8CF-89DA-4F7F-A97B-D3FF12CF5507}">
      <dsp:nvSpPr>
        <dsp:cNvPr id="0" name=""/>
        <dsp:cNvSpPr/>
      </dsp:nvSpPr>
      <dsp:spPr>
        <a:xfrm>
          <a:off x="4206496"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383AFD7-E871-43DA-A09A-38D8A3B2175B}">
      <dsp:nvSpPr>
        <dsp:cNvPr id="0" name=""/>
        <dsp:cNvSpPr/>
      </dsp:nvSpPr>
      <dsp:spPr>
        <a:xfrm>
          <a:off x="310080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E90053-AE58-4CD6-AD4E-532CABF1079E}">
      <dsp:nvSpPr>
        <dsp:cNvPr id="0" name=""/>
        <dsp:cNvSpPr/>
      </dsp:nvSpPr>
      <dsp:spPr>
        <a:xfrm>
          <a:off x="415210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ECA6B0-B840-42C8-8C19-478C90129159}">
      <dsp:nvSpPr>
        <dsp:cNvPr id="0" name=""/>
        <dsp:cNvSpPr/>
      </dsp:nvSpPr>
      <dsp:spPr>
        <a:xfrm>
          <a:off x="4416757"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t>1973–1974</a:t>
          </a:r>
        </a:p>
      </dsp:txBody>
      <dsp:txXfrm>
        <a:off x="4416757" y="2336668"/>
        <a:ext cx="1682085" cy="491701"/>
      </dsp:txXfrm>
    </dsp:sp>
    <dsp:sp modelId="{7AA5625B-5687-4936-A682-4D5A42EFB051}">
      <dsp:nvSpPr>
        <dsp:cNvPr id="0" name=""/>
        <dsp:cNvSpPr/>
      </dsp:nvSpPr>
      <dsp:spPr>
        <a:xfrm>
          <a:off x="4332653" y="552211"/>
          <a:ext cx="1850293" cy="79670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DARPA's cutbacks to academic AI research in general</a:t>
          </a:r>
        </a:p>
      </dsp:txBody>
      <dsp:txXfrm>
        <a:off x="4332653" y="552211"/>
        <a:ext cx="1850293" cy="796702"/>
      </dsp:txXfrm>
    </dsp:sp>
    <dsp:sp modelId="{BA765FB0-30E7-4F58-B0DB-E42FF0B4192C}">
      <dsp:nvSpPr>
        <dsp:cNvPr id="0" name=""/>
        <dsp:cNvSpPr/>
      </dsp:nvSpPr>
      <dsp:spPr>
        <a:xfrm>
          <a:off x="5257800"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2742212-B10D-4DD2-BDC4-4C99CEF3143B}">
      <dsp:nvSpPr>
        <dsp:cNvPr id="0" name=""/>
        <dsp:cNvSpPr/>
      </dsp:nvSpPr>
      <dsp:spPr>
        <a:xfrm>
          <a:off x="5468060" y="15229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a:t>1987</a:t>
          </a:r>
        </a:p>
      </dsp:txBody>
      <dsp:txXfrm>
        <a:off x="5468060" y="1522968"/>
        <a:ext cx="1682085" cy="491701"/>
      </dsp:txXfrm>
    </dsp:sp>
    <dsp:sp modelId="{209C6665-2C85-4471-AFC3-19CEF43D1F45}">
      <dsp:nvSpPr>
        <dsp:cNvPr id="0" name=""/>
        <dsp:cNvSpPr/>
      </dsp:nvSpPr>
      <dsp:spPr>
        <a:xfrm>
          <a:off x="5383956" y="3002423"/>
          <a:ext cx="1850293" cy="6259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collapse of the LISP machine market</a:t>
          </a:r>
        </a:p>
      </dsp:txBody>
      <dsp:txXfrm>
        <a:off x="5383956" y="3002423"/>
        <a:ext cx="1850293" cy="625980"/>
      </dsp:txXfrm>
    </dsp:sp>
    <dsp:sp modelId="{5229DF92-6FB0-4B8A-84A0-DC71154324FE}">
      <dsp:nvSpPr>
        <dsp:cNvPr id="0" name=""/>
        <dsp:cNvSpPr/>
      </dsp:nvSpPr>
      <dsp:spPr>
        <a:xfrm>
          <a:off x="6309103"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8608B14-A27B-4A34-B6EC-5C338E50831A}">
      <dsp:nvSpPr>
        <dsp:cNvPr id="0" name=""/>
        <dsp:cNvSpPr/>
      </dsp:nvSpPr>
      <dsp:spPr>
        <a:xfrm>
          <a:off x="52034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FA1400A-F833-4A1E-B3C6-434BA42C3101}">
      <dsp:nvSpPr>
        <dsp:cNvPr id="0" name=""/>
        <dsp:cNvSpPr/>
      </dsp:nvSpPr>
      <dsp:spPr>
        <a:xfrm>
          <a:off x="625471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4DBF717-5806-49C6-94CA-8974D575CC93}">
      <dsp:nvSpPr>
        <dsp:cNvPr id="0" name=""/>
        <dsp:cNvSpPr/>
      </dsp:nvSpPr>
      <dsp:spPr>
        <a:xfrm>
          <a:off x="6519363"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t>1988</a:t>
          </a:r>
        </a:p>
      </dsp:txBody>
      <dsp:txXfrm>
        <a:off x="6519363" y="2336668"/>
        <a:ext cx="1682085" cy="491701"/>
      </dsp:txXfrm>
    </dsp:sp>
    <dsp:sp modelId="{2A03E4CB-00B1-4273-8CB8-6A2AB2D11B11}">
      <dsp:nvSpPr>
        <dsp:cNvPr id="0" name=""/>
        <dsp:cNvSpPr/>
      </dsp:nvSpPr>
      <dsp:spPr>
        <a:xfrm>
          <a:off x="6435259" y="362520"/>
          <a:ext cx="1850293" cy="98639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cancellation of new spending on AI by the Strategic Computing Initiative</a:t>
          </a:r>
        </a:p>
      </dsp:txBody>
      <dsp:txXfrm>
        <a:off x="6435259" y="362520"/>
        <a:ext cx="1850293" cy="986393"/>
      </dsp:txXfrm>
    </dsp:sp>
    <dsp:sp modelId="{BFBDE864-99B4-4CAC-886E-B85449248F51}">
      <dsp:nvSpPr>
        <dsp:cNvPr id="0" name=""/>
        <dsp:cNvSpPr/>
      </dsp:nvSpPr>
      <dsp:spPr>
        <a:xfrm>
          <a:off x="7360406"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193D436-56DE-4C58-9C02-8EFCDDE2277C}">
      <dsp:nvSpPr>
        <dsp:cNvPr id="0" name=""/>
        <dsp:cNvSpPr/>
      </dsp:nvSpPr>
      <dsp:spPr>
        <a:xfrm>
          <a:off x="7570667" y="15229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a:t>1990s</a:t>
          </a:r>
        </a:p>
      </dsp:txBody>
      <dsp:txXfrm>
        <a:off x="7570667" y="1522968"/>
        <a:ext cx="1682085" cy="491701"/>
      </dsp:txXfrm>
    </dsp:sp>
    <dsp:sp modelId="{BAABB6CE-2BA4-4E61-818E-79C957BC306F}">
      <dsp:nvSpPr>
        <dsp:cNvPr id="0" name=""/>
        <dsp:cNvSpPr/>
      </dsp:nvSpPr>
      <dsp:spPr>
        <a:xfrm>
          <a:off x="7486562" y="3002423"/>
          <a:ext cx="1850293" cy="6259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many expert systems were abandoned</a:t>
          </a:r>
        </a:p>
      </dsp:txBody>
      <dsp:txXfrm>
        <a:off x="7486562" y="3002423"/>
        <a:ext cx="1850293" cy="625980"/>
      </dsp:txXfrm>
    </dsp:sp>
    <dsp:sp modelId="{80C77711-A503-4FC4-817A-6545A5CCE99E}">
      <dsp:nvSpPr>
        <dsp:cNvPr id="0" name=""/>
        <dsp:cNvSpPr/>
      </dsp:nvSpPr>
      <dsp:spPr>
        <a:xfrm>
          <a:off x="8411709" y="2262695"/>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83FCA562-6F03-45E4-8316-EB2976A241FA}">
      <dsp:nvSpPr>
        <dsp:cNvPr id="0" name=""/>
        <dsp:cNvSpPr/>
      </dsp:nvSpPr>
      <dsp:spPr>
        <a:xfrm>
          <a:off x="7306014"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C610DD9-B864-4BB6-BE15-211B68B170FA}">
      <dsp:nvSpPr>
        <dsp:cNvPr id="0" name=""/>
        <dsp:cNvSpPr/>
      </dsp:nvSpPr>
      <dsp:spPr>
        <a:xfrm>
          <a:off x="835731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97C77C4-C557-44C5-9B7D-591D2A36324A}">
      <dsp:nvSpPr>
        <dsp:cNvPr id="0" name=""/>
        <dsp:cNvSpPr/>
      </dsp:nvSpPr>
      <dsp:spPr>
        <a:xfrm>
          <a:off x="8621970"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a:t>1990s</a:t>
          </a:r>
        </a:p>
      </dsp:txBody>
      <dsp:txXfrm>
        <a:off x="8621970" y="2336668"/>
        <a:ext cx="1682085" cy="491701"/>
      </dsp:txXfrm>
    </dsp:sp>
    <dsp:sp modelId="{E9DAFF53-E9D8-4C7E-9297-12F012B95954}">
      <dsp:nvSpPr>
        <dsp:cNvPr id="0" name=""/>
        <dsp:cNvSpPr/>
      </dsp:nvSpPr>
      <dsp:spPr>
        <a:xfrm>
          <a:off x="8537866" y="552211"/>
          <a:ext cx="1850293" cy="79670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l" defTabSz="577850">
            <a:lnSpc>
              <a:spcPct val="90000"/>
            </a:lnSpc>
            <a:spcBef>
              <a:spcPct val="0"/>
            </a:spcBef>
            <a:spcAft>
              <a:spcPct val="35000"/>
            </a:spcAft>
            <a:buNone/>
          </a:pPr>
          <a:r>
            <a:rPr lang="en-US" sz="1300" kern="1200"/>
            <a:t>end of the Fifth Generation computer project's original goals</a:t>
          </a:r>
        </a:p>
      </dsp:txBody>
      <dsp:txXfrm>
        <a:off x="8537866" y="552211"/>
        <a:ext cx="1850293" cy="796702"/>
      </dsp:txXfrm>
    </dsp:sp>
    <dsp:sp modelId="{6BA14A27-CDBB-46F9-AAB1-C690CCA5C50C}">
      <dsp:nvSpPr>
        <dsp:cNvPr id="0" name=""/>
        <dsp:cNvSpPr/>
      </dsp:nvSpPr>
      <dsp:spPr>
        <a:xfrm>
          <a:off x="9463013" y="1348914"/>
          <a:ext cx="0" cy="739727"/>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A2F3F39-8CF2-4E4A-847D-4AC4DAB35540}">
      <dsp:nvSpPr>
        <dsp:cNvPr id="0" name=""/>
        <dsp:cNvSpPr/>
      </dsp:nvSpPr>
      <dsp:spPr>
        <a:xfrm>
          <a:off x="940862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BCD61-B328-4C23-8FD1-601D6CA810DC}" type="datetimeFigureOut">
              <a:rPr lang="en-GB" smtClean="0"/>
              <a:t>13/01/2025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50F96-E1F7-477F-BB4A-055E1706EC47}" type="slidenum">
              <a:rPr lang="en-GB" smtClean="0"/>
              <a:t>‹#›</a:t>
            </a:fld>
            <a:endParaRPr lang="en-GB"/>
          </a:p>
        </p:txBody>
      </p:sp>
    </p:spTree>
    <p:extLst>
      <p:ext uri="{BB962C8B-B14F-4D97-AF65-F5344CB8AC3E}">
        <p14:creationId xmlns:p14="http://schemas.microsoft.com/office/powerpoint/2010/main" val="2686127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2574FCF-4AE6-49C0-B94C-BB63F92852CE}" type="datetimeFigureOut">
              <a:rPr lang="en-GB" smtClean="0"/>
              <a:t>13/01/2025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183679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574FCF-4AE6-49C0-B94C-BB63F92852CE}" type="datetimeFigureOut">
              <a:rPr lang="en-GB" smtClean="0"/>
              <a:t>13/01/2025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914287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574FCF-4AE6-49C0-B94C-BB63F92852CE}" type="datetimeFigureOut">
              <a:rPr lang="en-GB" smtClean="0"/>
              <a:t>13/01/2025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1507240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574FCF-4AE6-49C0-B94C-BB63F92852CE}" type="datetimeFigureOut">
              <a:rPr lang="en-GB" smtClean="0"/>
              <a:t>13/01/2025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1808437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574FCF-4AE6-49C0-B94C-BB63F92852CE}" type="datetimeFigureOut">
              <a:rPr lang="en-GB" smtClean="0"/>
              <a:t>13/01/2025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3517394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2574FCF-4AE6-49C0-B94C-BB63F92852CE}" type="datetimeFigureOut">
              <a:rPr lang="en-GB" smtClean="0"/>
              <a:t>13/01/2025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1842199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2574FCF-4AE6-49C0-B94C-BB63F92852CE}" type="datetimeFigureOut">
              <a:rPr lang="en-GB" smtClean="0"/>
              <a:t>13/01/2025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2373471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2574FCF-4AE6-49C0-B94C-BB63F92852CE}" type="datetimeFigureOut">
              <a:rPr lang="en-GB" smtClean="0"/>
              <a:t>13/01/2025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3658513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74FCF-4AE6-49C0-B94C-BB63F92852CE}" type="datetimeFigureOut">
              <a:rPr lang="en-GB" smtClean="0"/>
              <a:t>13/01/2025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508637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574FCF-4AE6-49C0-B94C-BB63F92852CE}" type="datetimeFigureOut">
              <a:rPr lang="en-GB" smtClean="0"/>
              <a:t>13/01/2025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3269569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574FCF-4AE6-49C0-B94C-BB63F92852CE}" type="datetimeFigureOut">
              <a:rPr lang="en-GB" smtClean="0"/>
              <a:t>13/01/2025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B25E4DA-24A5-4B95-85A5-EAB1E850C5FC}" type="slidenum">
              <a:rPr lang="en-GB" smtClean="0"/>
              <a:t>‹#›</a:t>
            </a:fld>
            <a:endParaRPr lang="en-GB"/>
          </a:p>
        </p:txBody>
      </p:sp>
    </p:spTree>
    <p:extLst>
      <p:ext uri="{BB962C8B-B14F-4D97-AF65-F5344CB8AC3E}">
        <p14:creationId xmlns:p14="http://schemas.microsoft.com/office/powerpoint/2010/main" val="2826976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74FCF-4AE6-49C0-B94C-BB63F92852CE}" type="datetimeFigureOut">
              <a:rPr lang="en-GB" smtClean="0"/>
              <a:t>13/01/2025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5E4DA-24A5-4B95-85A5-EAB1E850C5FC}" type="slidenum">
              <a:rPr lang="en-GB" smtClean="0"/>
              <a:t>‹#›</a:t>
            </a:fld>
            <a:endParaRPr lang="en-GB"/>
          </a:p>
        </p:txBody>
      </p:sp>
    </p:spTree>
    <p:extLst>
      <p:ext uri="{BB962C8B-B14F-4D97-AF65-F5344CB8AC3E}">
        <p14:creationId xmlns:p14="http://schemas.microsoft.com/office/powerpoint/2010/main" val="1914391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mmonslibrary.parliament.uk/research-briefings/cbp-8152/" TargetMode="External"/><Relationship Id="rId2" Type="http://schemas.openxmlformats.org/officeDocument/2006/relationships/hyperlink" Target="https://www.europarl.europa.eu/news/en/headlines/society/20200827STO85804/what-is-artificial-intelligence-and-how-is-it-used" TargetMode="External"/><Relationship Id="rId1" Type="http://schemas.openxmlformats.org/officeDocument/2006/relationships/slideLayout" Target="../slideLayouts/slideLayout2.xml"/><Relationship Id="rId4" Type="http://schemas.openxmlformats.org/officeDocument/2006/relationships/hyperlink" Target="https://datainnovation.org/2021/05/the-artificial-intelligence-act-a-quick-explain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uring_test"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en.wikipedia.org/wiki/Three_Laws_of_Robotics#cite_note-IROBOT-1" TargetMode="Externa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creativecommons.org/licenses/by/3.0/deed.en" TargetMode="External"/><Relationship Id="rId13" Type="http://schemas.openxmlformats.org/officeDocument/2006/relationships/hyperlink" Target="https://en.wikipedia.org/wiki/Frank_Rosenblatt" TargetMode="External"/><Relationship Id="rId3" Type="http://schemas.openxmlformats.org/officeDocument/2006/relationships/image" Target="../media/image17.png"/><Relationship Id="rId7" Type="http://schemas.openxmlformats.org/officeDocument/2006/relationships/hyperlink" Target="https://en.wikipedia.org/wiki/en:Creative_Commons" TargetMode="External"/><Relationship Id="rId12" Type="http://schemas.openxmlformats.org/officeDocument/2006/relationships/hyperlink" Target="https://www.historyofinformation.com/detail.php?entryid=782" TargetMode="External"/><Relationship Id="rId2" Type="http://schemas.openxmlformats.org/officeDocument/2006/relationships/image" Target="../media/image16.jpg"/><Relationship Id="rId16" Type="http://schemas.openxmlformats.org/officeDocument/2006/relationships/hyperlink" Target="https://news.cornell.edu/stories/2019/09/professors-perceptron-paved-way-ai-60-years-too-soon" TargetMode="External"/><Relationship Id="rId1" Type="http://schemas.openxmlformats.org/officeDocument/2006/relationships/slideLayout" Target="../slideLayouts/slideLayout2.xml"/><Relationship Id="rId6" Type="http://schemas.openxmlformats.org/officeDocument/2006/relationships/hyperlink" Target="https://en.wikipedia.org/wiki/Stochastic_Neural_Analog_Reinforcement_Calculator" TargetMode="External"/><Relationship Id="rId11" Type="http://schemas.openxmlformats.org/officeDocument/2006/relationships/hyperlink" Target="https://en.wikipedia.org/wiki/Perceptron" TargetMode="External"/><Relationship Id="rId5" Type="http://schemas.openxmlformats.org/officeDocument/2006/relationships/hyperlink" Target="https://www.semanticscholar.org/paper/On-the-legacy-of-W.S.-McCulloch-Moreno-D%C3%ADaz-Moreno-D%C3%ADaz/8056242a82ecc5e0064d4ff187fb07c5853fe8a6" TargetMode="External"/><Relationship Id="rId15" Type="http://schemas.openxmlformats.org/officeDocument/2006/relationships/hyperlink" Target="https://en.wikipedia.org/wiki/Marvin_Minsky" TargetMode="External"/><Relationship Id="rId10"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diwww.epfl.ch/mantra/tutorial/english/mcpits/html/" TargetMode="External"/><Relationship Id="rId14" Type="http://schemas.openxmlformats.org/officeDocument/2006/relationships/hyperlink" Target="https://en.wikipedia.org/wiki/Artificial_neuron"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en.wikipedia.org/wiki/Tang_Weixing" TargetMode="External"/><Relationship Id="rId7" Type="http://schemas.openxmlformats.org/officeDocument/2006/relationships/image" Target="../media/image22.jpg"/><Relationship Id="rId12" Type="http://schemas.openxmlformats.org/officeDocument/2006/relationships/hyperlink" Target="https://en.wikipedia.org/wiki/Deep_Blue_(chess_computer)" TargetMode="External"/><Relationship Id="rId2" Type="http://schemas.openxmlformats.org/officeDocument/2006/relationships/hyperlink" Target="https://en.wikipedia.org/wiki/AlphaGo_Master" TargetMode="Externa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hyperlink" Target="https://en.wikipedia.org/wiki/History_of_artificial_intelligence" TargetMode="External"/><Relationship Id="rId5" Type="http://schemas.openxmlformats.org/officeDocument/2006/relationships/image" Target="../media/image20.png"/><Relationship Id="rId10" Type="http://schemas.openxmlformats.org/officeDocument/2006/relationships/hyperlink" Target="https://blog.ted.com/how-did-supercomputer-watson-beat-jeopardy-champion-ken-jennings-experts-discuss/" TargetMode="External"/><Relationship Id="rId4" Type="http://schemas.openxmlformats.org/officeDocument/2006/relationships/hyperlink" Target="https://en.wikipedia.org/wiki/AlphaGo" TargetMode="Externa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ELIZA" TargetMode="External"/><Relationship Id="rId13" Type="http://schemas.openxmlformats.org/officeDocument/2006/relationships/hyperlink" Target="https://en.wikipedia.org/wiki/Twitter" TargetMode="External"/><Relationship Id="rId3" Type="http://schemas.openxmlformats.org/officeDocument/2006/relationships/hyperlink" Target="https://en.wikipedia.org/wiki/Natural_language_processing" TargetMode="External"/><Relationship Id="rId7" Type="http://schemas.openxmlformats.org/officeDocument/2006/relationships/hyperlink" Target="https://en.wikipedia.org/wiki/Joseph_Weizenbaum" TargetMode="External"/><Relationship Id="rId12" Type="http://schemas.openxmlformats.org/officeDocument/2006/relationships/hyperlink" Target="https://en.wikipedia.org/wiki/Microsoft_Corporation" TargetMode="External"/><Relationship Id="rId17" Type="http://schemas.openxmlformats.org/officeDocument/2006/relationships/hyperlink" Target="https://medium.com/@tadasgym95/chat-gpt-a-game-changing-tool-for-quality-assurance-professionals-8977791e0280" TargetMode="External"/><Relationship Id="rId2" Type="http://schemas.openxmlformats.org/officeDocument/2006/relationships/image" Target="../media/image25.png"/><Relationship Id="rId16" Type="http://schemas.openxmlformats.org/officeDocument/2006/relationships/hyperlink" Target="https://en.wikipedia.org/wiki/Tay_(chatbot)" TargetMode="External"/><Relationship Id="rId1" Type="http://schemas.openxmlformats.org/officeDocument/2006/relationships/slideLayout" Target="../slideLayouts/slideLayout2.xml"/><Relationship Id="rId6" Type="http://schemas.openxmlformats.org/officeDocument/2006/relationships/hyperlink" Target="https://en.wikipedia.org/wiki/MIT" TargetMode="External"/><Relationship Id="rId11" Type="http://schemas.openxmlformats.org/officeDocument/2006/relationships/image" Target="../media/image27.png"/><Relationship Id="rId5" Type="http://schemas.openxmlformats.org/officeDocument/2006/relationships/hyperlink" Target="https://en.wikipedia.org/wiki/ELIZA#cite_note-turing-1" TargetMode="External"/><Relationship Id="rId15" Type="http://schemas.openxmlformats.org/officeDocument/2006/relationships/hyperlink" Target="http://news.bbc.co.uk/1/hi/technology/3672424.stm" TargetMode="External"/><Relationship Id="rId10" Type="http://schemas.openxmlformats.org/officeDocument/2006/relationships/image" Target="../media/image26.jpg"/><Relationship Id="rId4" Type="http://schemas.openxmlformats.org/officeDocument/2006/relationships/hyperlink" Target="https://en.wikipedia.org/wiki/Computer_program" TargetMode="External"/><Relationship Id="rId9" Type="http://schemas.openxmlformats.org/officeDocument/2006/relationships/hyperlink" Target="https://web.njit.edu/~ronkowit/eliza.html" TargetMode="External"/><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gov.uk/government/news/prime-minister-sets-out-blueprint-to-turbocharge-ai"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hyperlink" Target="https://www.cereproc.com/en/jfkunsilenced" TargetMode="External"/><Relationship Id="rId13" Type="http://schemas.openxmlformats.org/officeDocument/2006/relationships/hyperlink" Target="https://en.wikipedia.org/wiki/DALL-E" TargetMode="External"/><Relationship Id="rId3" Type="http://schemas.openxmlformats.org/officeDocument/2006/relationships/slideLayout" Target="../slideLayouts/slideLayout2.xml"/><Relationship Id="rId7" Type="http://schemas.openxmlformats.org/officeDocument/2006/relationships/hyperlink" Target="https://youtu.be/wZF59wIIBLI" TargetMode="External"/><Relationship Id="rId12" Type="http://schemas.openxmlformats.org/officeDocument/2006/relationships/image" Target="../media/image33.jpg"/><Relationship Id="rId2" Type="http://schemas.openxmlformats.org/officeDocument/2006/relationships/audio" Target="../media/media1.mid"/><Relationship Id="rId1" Type="http://schemas.microsoft.com/office/2007/relationships/media" Target="../media/media1.mid"/><Relationship Id="rId6" Type="http://schemas.openxmlformats.org/officeDocument/2006/relationships/image" Target="../media/image30.jpeg"/><Relationship Id="rId11" Type="http://schemas.openxmlformats.org/officeDocument/2006/relationships/hyperlink" Target="https://computerhistory.org/blog/algorithmic-music-david-cope-and-emi/" TargetMode="External"/><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hyperlink" Target="https://www.google.com/doodles/celebrating-johann-sebastian-bach" TargetMode="External"/><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en.wikipedia.org/wiki/AI_winter"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dependent.co.uk/news/uk/politics/peter-kyle-government-elon-musk-donald-trump-mark-zuckerberg-b2678007.html"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www.bbc.co.uk/news/articles/cge93de21n0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o.exlibris.link/gLPtwSVC"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o.exlibris.link/gLPtwSVC"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o.exlibris.link/gLPtwSVC"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o.exlibris.link/gLPtwSVC"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27" name="Freeform: Shape 26">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p:nvPr>
        </p:nvSpPr>
        <p:spPr>
          <a:xfrm>
            <a:off x="804672" y="3121701"/>
            <a:ext cx="3658053" cy="1786515"/>
          </a:xfrm>
        </p:spPr>
        <p:txBody>
          <a:bodyPr anchor="t">
            <a:normAutofit/>
          </a:bodyPr>
          <a:lstStyle/>
          <a:p>
            <a:pPr algn="l"/>
            <a:r>
              <a:rPr lang="en-GB" sz="2800">
                <a:solidFill>
                  <a:schemeClr val="tx2"/>
                </a:solidFill>
              </a:rPr>
              <a:t>What is artificial intelligence?</a:t>
            </a:r>
            <a:br>
              <a:rPr lang="en-GB" sz="2800">
                <a:solidFill>
                  <a:schemeClr val="tx2"/>
                </a:solidFill>
              </a:rPr>
            </a:br>
            <a:r>
              <a:rPr lang="en-GB" sz="2800">
                <a:solidFill>
                  <a:schemeClr val="tx2"/>
                </a:solidFill>
              </a:rPr>
              <a:t>-and a wee bit of history</a:t>
            </a:r>
            <a:br>
              <a:rPr lang="en-GB" sz="2800">
                <a:solidFill>
                  <a:schemeClr val="tx2"/>
                </a:solidFill>
              </a:rPr>
            </a:br>
            <a:endParaRPr lang="en-GB" sz="2800">
              <a:solidFill>
                <a:schemeClr val="tx2"/>
              </a:solidFill>
            </a:endParaRPr>
          </a:p>
        </p:txBody>
      </p:sp>
      <p:sp>
        <p:nvSpPr>
          <p:cNvPr id="3" name="Subtitle 2"/>
          <p:cNvSpPr>
            <a:spLocks noGrp="1"/>
          </p:cNvSpPr>
          <p:nvPr>
            <p:ph type="subTitle" idx="1"/>
          </p:nvPr>
        </p:nvSpPr>
        <p:spPr>
          <a:xfrm>
            <a:off x="804672" y="2032347"/>
            <a:ext cx="3658053" cy="955111"/>
          </a:xfrm>
        </p:spPr>
        <p:txBody>
          <a:bodyPr anchor="b">
            <a:normAutofit/>
          </a:bodyPr>
          <a:lstStyle/>
          <a:p>
            <a:pPr algn="l"/>
            <a:r>
              <a:rPr lang="en-GB" sz="1900">
                <a:solidFill>
                  <a:schemeClr val="tx2"/>
                </a:solidFill>
              </a:rPr>
              <a:t>AI for the Arts and Humanities (A)</a:t>
            </a:r>
          </a:p>
          <a:p>
            <a:pPr algn="l"/>
            <a:r>
              <a:rPr lang="en-GB" sz="1900">
                <a:solidFill>
                  <a:schemeClr val="tx2"/>
                </a:solidFill>
              </a:rPr>
              <a:t>Yunhyong Kim &amp; John McKechnie</a:t>
            </a:r>
          </a:p>
        </p:txBody>
      </p:sp>
      <p:pic>
        <p:nvPicPr>
          <p:cNvPr id="5" name="Picture 4" descr="A picture containing qr code&#10;&#10;Description automatically generated">
            <a:extLst>
              <a:ext uri="{FF2B5EF4-FFF2-40B4-BE49-F238E27FC236}">
                <a16:creationId xmlns:a16="http://schemas.microsoft.com/office/drawing/2014/main" id="{B6A8CFB8-92EC-2EC6-147A-8928BB6FB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885" y="743798"/>
            <a:ext cx="4290112" cy="5362640"/>
          </a:xfrm>
          <a:prstGeom prst="rect">
            <a:avLst/>
          </a:prstGeom>
          <a:ln w="9525">
            <a:noFill/>
          </a:ln>
        </p:spPr>
      </p:pic>
    </p:spTree>
    <p:extLst>
      <p:ext uri="{BB962C8B-B14F-4D97-AF65-F5344CB8AC3E}">
        <p14:creationId xmlns:p14="http://schemas.microsoft.com/office/powerpoint/2010/main" val="845029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0" name="Group 19">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1" name="Freeform: Shape 2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9C21F7D-52EC-2944-D690-B4A2F6C626A5}"/>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is AI?</a:t>
            </a:r>
            <a:endParaRPr lang="en-GB" sz="3600">
              <a:solidFill>
                <a:schemeClr val="tx2"/>
              </a:solidFill>
            </a:endParaRPr>
          </a:p>
        </p:txBody>
      </p:sp>
      <p:sp>
        <p:nvSpPr>
          <p:cNvPr id="3" name="Content Placeholder 2">
            <a:extLst>
              <a:ext uri="{FF2B5EF4-FFF2-40B4-BE49-F238E27FC236}">
                <a16:creationId xmlns:a16="http://schemas.microsoft.com/office/drawing/2014/main" id="{207BEB4C-21D4-B6FC-8572-1E57188A6919}"/>
              </a:ext>
            </a:extLst>
          </p:cNvPr>
          <p:cNvSpPr>
            <a:spLocks noGrp="1"/>
          </p:cNvSpPr>
          <p:nvPr>
            <p:ph idx="1"/>
          </p:nvPr>
        </p:nvSpPr>
        <p:spPr>
          <a:xfrm>
            <a:off x="6172200" y="804672"/>
            <a:ext cx="5221224" cy="5230368"/>
          </a:xfrm>
        </p:spPr>
        <p:txBody>
          <a:bodyPr anchor="ctr">
            <a:normAutofit/>
          </a:bodyPr>
          <a:lstStyle/>
          <a:p>
            <a:r>
              <a:rPr lang="en-US" sz="1400">
                <a:solidFill>
                  <a:schemeClr val="tx2"/>
                </a:solidFill>
                <a:effectLst/>
                <a:latin typeface="Arial" panose="020B0604020202020204" pitchFamily="34" charset="0"/>
              </a:rPr>
              <a:t>“The exciting new effort to make computers think ... machines with minds, in the full and literal sense.” (Haugeland, 1985)</a:t>
            </a:r>
          </a:p>
          <a:p>
            <a:r>
              <a:rPr lang="en-US" sz="1400">
                <a:solidFill>
                  <a:schemeClr val="tx2"/>
                </a:solidFill>
                <a:effectLst/>
                <a:latin typeface="Arial" panose="020B0604020202020204" pitchFamily="34" charset="0"/>
              </a:rPr>
              <a:t>“[The automation of] activities that we associate with </a:t>
            </a:r>
            <a:r>
              <a:rPr lang="en-US" sz="1400" b="1">
                <a:solidFill>
                  <a:schemeClr val="tx2"/>
                </a:solidFill>
                <a:effectLst/>
                <a:latin typeface="Arial" panose="020B0604020202020204" pitchFamily="34" charset="0"/>
              </a:rPr>
              <a:t>human thinking</a:t>
            </a:r>
            <a:r>
              <a:rPr lang="en-US" sz="1400">
                <a:solidFill>
                  <a:schemeClr val="tx2"/>
                </a:solidFill>
                <a:effectLst/>
                <a:latin typeface="Arial" panose="020B0604020202020204" pitchFamily="34" charset="0"/>
              </a:rPr>
              <a:t>, activities such as decision making, problem solving, learning ...” (Bellman,</a:t>
            </a:r>
            <a:br>
              <a:rPr lang="en-US" sz="1400">
                <a:solidFill>
                  <a:schemeClr val="tx2"/>
                </a:solidFill>
              </a:rPr>
            </a:br>
            <a:r>
              <a:rPr lang="en-US" sz="1400">
                <a:solidFill>
                  <a:schemeClr val="tx2"/>
                </a:solidFill>
                <a:effectLst/>
                <a:latin typeface="Arial" panose="020B0604020202020204" pitchFamily="34" charset="0"/>
              </a:rPr>
              <a:t>1978)</a:t>
            </a:r>
          </a:p>
          <a:p>
            <a:r>
              <a:rPr lang="en-US" sz="1400">
                <a:solidFill>
                  <a:schemeClr val="tx2"/>
                </a:solidFill>
                <a:effectLst/>
                <a:latin typeface="Arial" panose="020B0604020202020204" pitchFamily="34" charset="0"/>
              </a:rPr>
              <a:t>“The art of creating machines that perform functions that require intelligence when performed by people.” (Kurzweil, 1990)</a:t>
            </a:r>
          </a:p>
          <a:p>
            <a:r>
              <a:rPr lang="en-US" sz="1400">
                <a:solidFill>
                  <a:schemeClr val="tx2"/>
                </a:solidFill>
                <a:effectLst/>
                <a:latin typeface="Arial" panose="020B0604020202020204" pitchFamily="34" charset="0"/>
              </a:rPr>
              <a:t>“The study of how to make computers do things which, at the moment, people are better.” (Rich and Knight, 1991)</a:t>
            </a:r>
          </a:p>
          <a:p>
            <a:r>
              <a:rPr lang="en-US" sz="1400">
                <a:solidFill>
                  <a:schemeClr val="tx2"/>
                </a:solidFill>
                <a:effectLst/>
                <a:latin typeface="Arial" panose="020B0604020202020204" pitchFamily="34" charset="0"/>
              </a:rPr>
              <a:t>“The study of mental faculties through the use of computational models.”(Charniak  and McDermott, 1985)</a:t>
            </a:r>
          </a:p>
          <a:p>
            <a:r>
              <a:rPr lang="en-US" sz="1400">
                <a:solidFill>
                  <a:schemeClr val="tx2"/>
                </a:solidFill>
                <a:effectLst/>
                <a:latin typeface="Arial" panose="020B0604020202020204" pitchFamily="34" charset="0"/>
              </a:rPr>
              <a:t>“The study of the computations that make it possible to perceive, reason and act.” (Winston, 1992)</a:t>
            </a:r>
          </a:p>
          <a:p>
            <a:r>
              <a:rPr lang="en-US" sz="1400">
                <a:solidFill>
                  <a:schemeClr val="tx2"/>
                </a:solidFill>
                <a:effectLst/>
                <a:latin typeface="Arial" panose="020B0604020202020204" pitchFamily="34" charset="0"/>
              </a:rPr>
              <a:t>“Computational Intelligence is the study of the design of intelligent agents.” (Poole et al, 1998)</a:t>
            </a:r>
          </a:p>
          <a:p>
            <a:r>
              <a:rPr lang="en-US" sz="1400">
                <a:solidFill>
                  <a:schemeClr val="tx2"/>
                </a:solidFill>
                <a:effectLst/>
                <a:latin typeface="Arial" panose="020B0604020202020204" pitchFamily="34" charset="0"/>
              </a:rPr>
              <a:t>“AI ... is concerned with intelligent behavior in artifacts.” (Nilsson, 1998)</a:t>
            </a:r>
            <a:endParaRPr lang="en-GB" sz="1400">
              <a:solidFill>
                <a:schemeClr val="tx2"/>
              </a:solidFill>
            </a:endParaRPr>
          </a:p>
        </p:txBody>
      </p:sp>
    </p:spTree>
    <p:extLst>
      <p:ext uri="{BB962C8B-B14F-4D97-AF65-F5344CB8AC3E}">
        <p14:creationId xmlns:p14="http://schemas.microsoft.com/office/powerpoint/2010/main" val="248328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D7A1AD3-6DD8-E116-FD30-F1EDB476F4F4}"/>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What is AI?</a:t>
            </a:r>
            <a:endParaRPr lang="en-GB" sz="3600">
              <a:solidFill>
                <a:schemeClr val="tx2"/>
              </a:solidFill>
            </a:endParaRPr>
          </a:p>
        </p:txBody>
      </p:sp>
      <p:sp>
        <p:nvSpPr>
          <p:cNvPr id="3" name="Content Placeholder 2">
            <a:extLst>
              <a:ext uri="{FF2B5EF4-FFF2-40B4-BE49-F238E27FC236}">
                <a16:creationId xmlns:a16="http://schemas.microsoft.com/office/drawing/2014/main" id="{DE738987-7FB2-56EB-F908-E348B83CD3FE}"/>
              </a:ext>
            </a:extLst>
          </p:cNvPr>
          <p:cNvSpPr>
            <a:spLocks noGrp="1"/>
          </p:cNvSpPr>
          <p:nvPr>
            <p:ph idx="1"/>
          </p:nvPr>
        </p:nvSpPr>
        <p:spPr>
          <a:xfrm>
            <a:off x="6172200" y="804672"/>
            <a:ext cx="5221224" cy="5230368"/>
          </a:xfrm>
        </p:spPr>
        <p:txBody>
          <a:bodyPr anchor="ctr">
            <a:normAutofit/>
          </a:bodyPr>
          <a:lstStyle/>
          <a:p>
            <a:r>
              <a:rPr lang="en-US" sz="1500">
                <a:solidFill>
                  <a:schemeClr val="tx2"/>
                </a:solidFill>
              </a:rPr>
              <a:t>“AI is the ability of a machine to display human-like capabilities such as reasoning, learning, planning and creativity.” </a:t>
            </a:r>
            <a:r>
              <a:rPr lang="en-US" sz="1500">
                <a:solidFill>
                  <a:schemeClr val="tx2"/>
                </a:solidFill>
                <a:hlinkClick r:id="rId2"/>
              </a:rPr>
              <a:t>https://www.europarl.europa.eu/news/en/headlines/society/20200827STO85804/what-is-artificial-intelligence-and-how-is-it-used</a:t>
            </a:r>
            <a:endParaRPr lang="en-US" sz="1500">
              <a:solidFill>
                <a:schemeClr val="tx2"/>
              </a:solidFill>
            </a:endParaRPr>
          </a:p>
          <a:p>
            <a:r>
              <a:rPr lang="en-US" sz="1500">
                <a:solidFill>
                  <a:schemeClr val="tx2"/>
                </a:solidFill>
              </a:rPr>
              <a:t>“Whilst there is no universal definition of AI, it can be considered as an evolving set of technologies that enable computers to simulate elements of human behaviour such as learning, reasoning and classification, by analysing data to model some aspect of the world and predict and anticipate possible future events.” </a:t>
            </a:r>
            <a:r>
              <a:rPr lang="en-US" sz="1500">
                <a:solidFill>
                  <a:schemeClr val="tx2"/>
                </a:solidFill>
                <a:hlinkClick r:id="rId3"/>
              </a:rPr>
              <a:t>https://commonslibrary.parliament.uk/research-briefings/cbp-8152/</a:t>
            </a:r>
            <a:endParaRPr lang="en-US" sz="1500">
              <a:solidFill>
                <a:schemeClr val="tx2"/>
              </a:solidFill>
            </a:endParaRPr>
          </a:p>
          <a:p>
            <a:r>
              <a:rPr lang="en-US" sz="1500">
                <a:solidFill>
                  <a:schemeClr val="tx2"/>
                </a:solidFill>
              </a:rPr>
              <a:t>“The Artificial Intelligence Act (AIA) defines AI broadly as a suite of software development frameworks that encompass machine learning, expert and logic systems, and Bayesian or statistical approaches.” </a:t>
            </a:r>
            <a:r>
              <a:rPr lang="en-US" sz="1500">
                <a:solidFill>
                  <a:schemeClr val="tx2"/>
                </a:solidFill>
                <a:hlinkClick r:id="rId4"/>
              </a:rPr>
              <a:t>https://datainnovation.org/2021/05/the-artificial-intelligence-act-a-quick-explainer/</a:t>
            </a:r>
            <a:r>
              <a:rPr lang="en-US" sz="1500">
                <a:solidFill>
                  <a:schemeClr val="tx2"/>
                </a:solidFill>
              </a:rPr>
              <a:t> </a:t>
            </a:r>
          </a:p>
          <a:p>
            <a:endParaRPr lang="en-GB" sz="1500">
              <a:solidFill>
                <a:schemeClr val="tx2"/>
              </a:solidFill>
            </a:endParaRPr>
          </a:p>
        </p:txBody>
      </p:sp>
    </p:spTree>
    <p:extLst>
      <p:ext uri="{BB962C8B-B14F-4D97-AF65-F5344CB8AC3E}">
        <p14:creationId xmlns:p14="http://schemas.microsoft.com/office/powerpoint/2010/main" val="982215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DC118-53CD-FDC4-31F7-C1101A46DFAF}"/>
              </a:ext>
            </a:extLst>
          </p:cNvPr>
          <p:cNvSpPr>
            <a:spLocks noGrp="1"/>
          </p:cNvSpPr>
          <p:nvPr>
            <p:ph type="title"/>
          </p:nvPr>
        </p:nvSpPr>
        <p:spPr>
          <a:xfrm>
            <a:off x="45133" y="33155"/>
            <a:ext cx="3787587" cy="1325563"/>
          </a:xfrm>
        </p:spPr>
        <p:txBody>
          <a:bodyPr/>
          <a:lstStyle/>
          <a:p>
            <a:r>
              <a:rPr lang="en-US" dirty="0"/>
              <a:t>Taxonomy of AI</a:t>
            </a:r>
            <a:endParaRPr lang="en-GB" dirty="0"/>
          </a:p>
        </p:txBody>
      </p:sp>
      <p:graphicFrame>
        <p:nvGraphicFramePr>
          <p:cNvPr id="11" name="Content Placeholder 10">
            <a:extLst>
              <a:ext uri="{FF2B5EF4-FFF2-40B4-BE49-F238E27FC236}">
                <a16:creationId xmlns:a16="http://schemas.microsoft.com/office/drawing/2014/main" id="{813E8596-D0B5-4C83-2ABB-8D3BC898F3D0}"/>
              </a:ext>
            </a:extLst>
          </p:cNvPr>
          <p:cNvGraphicFramePr>
            <a:graphicFrameLocks noGrp="1"/>
          </p:cNvGraphicFramePr>
          <p:nvPr>
            <p:ph idx="1"/>
          </p:nvPr>
        </p:nvGraphicFramePr>
        <p:xfrm>
          <a:off x="2112579" y="2680136"/>
          <a:ext cx="7709338" cy="3358055"/>
        </p:xfrm>
        <a:graphic>
          <a:graphicData uri="http://schemas.openxmlformats.org/drawingml/2006/table">
            <a:tbl>
              <a:tblPr/>
              <a:tblGrid>
                <a:gridCol w="7709338">
                  <a:extLst>
                    <a:ext uri="{9D8B030D-6E8A-4147-A177-3AD203B41FA5}">
                      <a16:colId xmlns:a16="http://schemas.microsoft.com/office/drawing/2014/main" val="822879335"/>
                    </a:ext>
                  </a:extLst>
                </a:gridCol>
              </a:tblGrid>
              <a:tr h="3358055">
                <a:tc>
                  <a:txBody>
                    <a:bodyPr/>
                    <a:lstStyle/>
                    <a:p>
                      <a:endParaRPr lang="en-GB"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2389317233"/>
                  </a:ext>
                </a:extLst>
              </a:tr>
            </a:tbl>
          </a:graphicData>
        </a:graphic>
      </p:graphicFrame>
      <p:cxnSp>
        <p:nvCxnSpPr>
          <p:cNvPr id="13" name="Straight Connector 12">
            <a:extLst>
              <a:ext uri="{FF2B5EF4-FFF2-40B4-BE49-F238E27FC236}">
                <a16:creationId xmlns:a16="http://schemas.microsoft.com/office/drawing/2014/main" id="{D7D539A3-8689-2981-2704-E5D2BEC5F0A8}"/>
              </a:ext>
            </a:extLst>
          </p:cNvPr>
          <p:cNvCxnSpPr>
            <a:cxnSpLocks/>
          </p:cNvCxnSpPr>
          <p:nvPr/>
        </p:nvCxnSpPr>
        <p:spPr>
          <a:xfrm>
            <a:off x="5959366" y="1684640"/>
            <a:ext cx="15765" cy="5173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815FF4-5C6B-EF3D-C71C-EDA328FB0981}"/>
              </a:ext>
            </a:extLst>
          </p:cNvPr>
          <p:cNvCxnSpPr>
            <a:cxnSpLocks/>
          </p:cNvCxnSpPr>
          <p:nvPr/>
        </p:nvCxnSpPr>
        <p:spPr>
          <a:xfrm>
            <a:off x="838200" y="4382814"/>
            <a:ext cx="105156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63F49FB4-125E-3E70-B47E-A7864D1932BB}"/>
              </a:ext>
            </a:extLst>
          </p:cNvPr>
          <p:cNvSpPr/>
          <p:nvPr/>
        </p:nvSpPr>
        <p:spPr>
          <a:xfrm>
            <a:off x="2404241" y="2916621"/>
            <a:ext cx="3263463" cy="1325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 Human</a:t>
            </a:r>
            <a:endParaRPr lang="en-GB" dirty="0"/>
          </a:p>
        </p:txBody>
      </p:sp>
      <p:sp>
        <p:nvSpPr>
          <p:cNvPr id="20" name="Rectangle: Rounded Corners 19">
            <a:extLst>
              <a:ext uri="{FF2B5EF4-FFF2-40B4-BE49-F238E27FC236}">
                <a16:creationId xmlns:a16="http://schemas.microsoft.com/office/drawing/2014/main" id="{188081B5-F17D-6ACD-FDA2-0006C32D8831}"/>
              </a:ext>
            </a:extLst>
          </p:cNvPr>
          <p:cNvSpPr/>
          <p:nvPr/>
        </p:nvSpPr>
        <p:spPr>
          <a:xfrm>
            <a:off x="6274675" y="2916621"/>
            <a:ext cx="3263463" cy="1325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 Human</a:t>
            </a:r>
            <a:endParaRPr lang="en-GB" dirty="0"/>
          </a:p>
        </p:txBody>
      </p:sp>
      <p:sp>
        <p:nvSpPr>
          <p:cNvPr id="21" name="Rectangle: Rounded Corners 20">
            <a:extLst>
              <a:ext uri="{FF2B5EF4-FFF2-40B4-BE49-F238E27FC236}">
                <a16:creationId xmlns:a16="http://schemas.microsoft.com/office/drawing/2014/main" id="{3A34F1B7-5413-CB47-6BB6-3796C071A963}"/>
              </a:ext>
            </a:extLst>
          </p:cNvPr>
          <p:cNvSpPr/>
          <p:nvPr/>
        </p:nvSpPr>
        <p:spPr>
          <a:xfrm>
            <a:off x="2404241" y="4523452"/>
            <a:ext cx="3263463" cy="1325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Act Rationally</a:t>
            </a:r>
            <a:endParaRPr lang="en-GB" dirty="0"/>
          </a:p>
        </p:txBody>
      </p:sp>
      <p:sp>
        <p:nvSpPr>
          <p:cNvPr id="22" name="Rectangle: Rounded Corners 21">
            <a:extLst>
              <a:ext uri="{FF2B5EF4-FFF2-40B4-BE49-F238E27FC236}">
                <a16:creationId xmlns:a16="http://schemas.microsoft.com/office/drawing/2014/main" id="{40A97423-7F27-D5A5-7F3F-48D496FB6E6C}"/>
              </a:ext>
            </a:extLst>
          </p:cNvPr>
          <p:cNvSpPr/>
          <p:nvPr/>
        </p:nvSpPr>
        <p:spPr>
          <a:xfrm>
            <a:off x="6274675" y="4526585"/>
            <a:ext cx="3263463" cy="1325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 Rationally</a:t>
            </a:r>
            <a:endParaRPr lang="en-GB" dirty="0"/>
          </a:p>
        </p:txBody>
      </p:sp>
      <p:pic>
        <p:nvPicPr>
          <p:cNvPr id="24" name="Picture 23" descr="Robot vacuum cleaner">
            <a:extLst>
              <a:ext uri="{FF2B5EF4-FFF2-40B4-BE49-F238E27FC236}">
                <a16:creationId xmlns:a16="http://schemas.microsoft.com/office/drawing/2014/main" id="{6CFCCBE6-6108-9A33-CC10-4A37EF8AC2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927" y="4523455"/>
            <a:ext cx="2270156" cy="2142218"/>
          </a:xfrm>
          <a:prstGeom prst="rect">
            <a:avLst/>
          </a:prstGeom>
        </p:spPr>
      </p:pic>
      <p:sp>
        <p:nvSpPr>
          <p:cNvPr id="26" name="TextBox 25">
            <a:extLst>
              <a:ext uri="{FF2B5EF4-FFF2-40B4-BE49-F238E27FC236}">
                <a16:creationId xmlns:a16="http://schemas.microsoft.com/office/drawing/2014/main" id="{A6BD3A2F-7882-D052-86E7-DE9ED8FE7396}"/>
              </a:ext>
            </a:extLst>
          </p:cNvPr>
          <p:cNvSpPr txBox="1"/>
          <p:nvPr/>
        </p:nvSpPr>
        <p:spPr>
          <a:xfrm>
            <a:off x="2404241" y="6124928"/>
            <a:ext cx="5983015" cy="646331"/>
          </a:xfrm>
          <a:prstGeom prst="rect">
            <a:avLst/>
          </a:prstGeom>
          <a:noFill/>
        </p:spPr>
        <p:txBody>
          <a:bodyPr wrap="square">
            <a:spAutoFit/>
          </a:bodyPr>
          <a:lstStyle/>
          <a:p>
            <a:r>
              <a:rPr lang="en-US" dirty="0"/>
              <a:t>By </a:t>
            </a:r>
            <a:r>
              <a:rPr lang="en-US" dirty="0" err="1"/>
              <a:t>Shawnc</a:t>
            </a:r>
            <a:r>
              <a:rPr lang="en-US" dirty="0"/>
              <a:t> - Own work, Public Domain, https://commons.wikimedia.org/w/index.php?curid=2636046</a:t>
            </a:r>
            <a:endParaRPr lang="en-GB" dirty="0"/>
          </a:p>
        </p:txBody>
      </p:sp>
      <p:pic>
        <p:nvPicPr>
          <p:cNvPr id="28" name="Picture 27" descr="Cover of the Nature magazine featuring AlphaGo">
            <a:extLst>
              <a:ext uri="{FF2B5EF4-FFF2-40B4-BE49-F238E27FC236}">
                <a16:creationId xmlns:a16="http://schemas.microsoft.com/office/drawing/2014/main" id="{0B7DD671-383F-A6F6-3C9F-B39C9E6A87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7763" y="4240004"/>
            <a:ext cx="2005581" cy="2425669"/>
          </a:xfrm>
          <a:prstGeom prst="rect">
            <a:avLst/>
          </a:prstGeom>
        </p:spPr>
      </p:pic>
      <p:pic>
        <p:nvPicPr>
          <p:cNvPr id="30" name="Picture 29" descr="Turing test ">
            <a:extLst>
              <a:ext uri="{FF2B5EF4-FFF2-40B4-BE49-F238E27FC236}">
                <a16:creationId xmlns:a16="http://schemas.microsoft.com/office/drawing/2014/main" id="{EB30F43A-0645-DE59-FA17-013C75AC3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7" y="1362862"/>
            <a:ext cx="4628767" cy="2002211"/>
          </a:xfrm>
          <a:prstGeom prst="rect">
            <a:avLst/>
          </a:prstGeom>
        </p:spPr>
      </p:pic>
      <p:pic>
        <p:nvPicPr>
          <p:cNvPr id="32" name="Picture 31" descr="Brain imaging">
            <a:extLst>
              <a:ext uri="{FF2B5EF4-FFF2-40B4-BE49-F238E27FC236}">
                <a16:creationId xmlns:a16="http://schemas.microsoft.com/office/drawing/2014/main" id="{8626A914-B42D-EC5D-6D84-F64488FEC8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5890" y="547818"/>
            <a:ext cx="1867062" cy="3482642"/>
          </a:xfrm>
          <a:prstGeom prst="rect">
            <a:avLst/>
          </a:prstGeom>
        </p:spPr>
      </p:pic>
      <p:pic>
        <p:nvPicPr>
          <p:cNvPr id="34" name="Picture 33" descr="Text&#10;&#10;Description automatically generated">
            <a:extLst>
              <a:ext uri="{FF2B5EF4-FFF2-40B4-BE49-F238E27FC236}">
                <a16:creationId xmlns:a16="http://schemas.microsoft.com/office/drawing/2014/main" id="{105C1460-61A5-C81F-398C-A41D06F79A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6402" y="120970"/>
            <a:ext cx="5951736" cy="1028789"/>
          </a:xfrm>
          <a:prstGeom prst="rect">
            <a:avLst/>
          </a:prstGeom>
        </p:spPr>
      </p:pic>
    </p:spTree>
    <p:extLst>
      <p:ext uri="{BB962C8B-B14F-4D97-AF65-F5344CB8AC3E}">
        <p14:creationId xmlns:p14="http://schemas.microsoft.com/office/powerpoint/2010/main" val="45228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anim calcmode="lin" valueType="num">
                                      <p:cBhvr>
                                        <p:cTn id="15" dur="1000" fill="hold"/>
                                        <p:tgtEl>
                                          <p:spTgt spid="32"/>
                                        </p:tgtEl>
                                        <p:attrNameLst>
                                          <p:attrName>ppt_x</p:attrName>
                                        </p:attrNameLst>
                                      </p:cBhvr>
                                      <p:tavLst>
                                        <p:tav tm="0">
                                          <p:val>
                                            <p:strVal val="#ppt_x"/>
                                          </p:val>
                                        </p:tav>
                                        <p:tav tm="100000">
                                          <p:val>
                                            <p:strVal val="#ppt_x"/>
                                          </p:val>
                                        </p:tav>
                                      </p:tavLst>
                                    </p:anim>
                                    <p:anim calcmode="lin" valueType="num">
                                      <p:cBhvr>
                                        <p:cTn id="16" dur="1000" fill="hold"/>
                                        <p:tgtEl>
                                          <p:spTgt spid="3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1000"/>
                                        <p:tgtEl>
                                          <p:spTgt spid="34"/>
                                        </p:tgtEl>
                                      </p:cBhvr>
                                    </p:animEffect>
                                    <p:anim calcmode="lin" valueType="num">
                                      <p:cBhvr>
                                        <p:cTn id="20" dur="1000" fill="hold"/>
                                        <p:tgtEl>
                                          <p:spTgt spid="34"/>
                                        </p:tgtEl>
                                        <p:attrNameLst>
                                          <p:attrName>ppt_x</p:attrName>
                                        </p:attrNameLst>
                                      </p:cBhvr>
                                      <p:tavLst>
                                        <p:tav tm="0">
                                          <p:val>
                                            <p:strVal val="#ppt_x"/>
                                          </p:val>
                                        </p:tav>
                                        <p:tav tm="100000">
                                          <p:val>
                                            <p:strVal val="#ppt_x"/>
                                          </p:val>
                                        </p:tav>
                                      </p:tavLst>
                                    </p:anim>
                                    <p:anim calcmode="lin" valueType="num">
                                      <p:cBhvr>
                                        <p:cTn id="2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anim calcmode="lin" valueType="num">
                                      <p:cBhvr>
                                        <p:cTn id="27" dur="1000" fill="hold"/>
                                        <p:tgtEl>
                                          <p:spTgt spid="24"/>
                                        </p:tgtEl>
                                        <p:attrNameLst>
                                          <p:attrName>ppt_x</p:attrName>
                                        </p:attrNameLst>
                                      </p:cBhvr>
                                      <p:tavLst>
                                        <p:tav tm="0">
                                          <p:val>
                                            <p:strVal val="#ppt_x"/>
                                          </p:val>
                                        </p:tav>
                                        <p:tav tm="100000">
                                          <p:val>
                                            <p:strVal val="#ppt_x"/>
                                          </p:val>
                                        </p:tav>
                                      </p:tavLst>
                                    </p:anim>
                                    <p:anim calcmode="lin" valueType="num">
                                      <p:cBhvr>
                                        <p:cTn id="28" dur="1000" fill="hold"/>
                                        <p:tgtEl>
                                          <p:spTgt spid="24"/>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4985-0EA9-5D7F-65C0-B3A240D920EE}"/>
              </a:ext>
            </a:extLst>
          </p:cNvPr>
          <p:cNvSpPr>
            <a:spLocks noGrp="1"/>
          </p:cNvSpPr>
          <p:nvPr>
            <p:ph type="title"/>
          </p:nvPr>
        </p:nvSpPr>
        <p:spPr/>
        <p:txBody>
          <a:bodyPr/>
          <a:lstStyle/>
          <a:p>
            <a:r>
              <a:rPr lang="en-US" dirty="0"/>
              <a:t>Measuring Intelligence</a:t>
            </a:r>
            <a:endParaRPr lang="en-GB" dirty="0"/>
          </a:p>
        </p:txBody>
      </p:sp>
      <p:sp>
        <p:nvSpPr>
          <p:cNvPr id="3" name="Content Placeholder 2">
            <a:extLst>
              <a:ext uri="{FF2B5EF4-FFF2-40B4-BE49-F238E27FC236}">
                <a16:creationId xmlns:a16="http://schemas.microsoft.com/office/drawing/2014/main" id="{187328A2-97C5-C786-ADB3-22B119978FA3}"/>
              </a:ext>
            </a:extLst>
          </p:cNvPr>
          <p:cNvSpPr>
            <a:spLocks noGrp="1"/>
          </p:cNvSpPr>
          <p:nvPr>
            <p:ph idx="1"/>
          </p:nvPr>
        </p:nvSpPr>
        <p:spPr>
          <a:xfrm>
            <a:off x="838200" y="1825625"/>
            <a:ext cx="6681952" cy="4351338"/>
          </a:xfrm>
          <a:ln>
            <a:solidFill>
              <a:schemeClr val="accent1"/>
            </a:solidFill>
          </a:ln>
        </p:spPr>
        <p:txBody>
          <a:bodyPr>
            <a:normAutofit fontScale="92500" lnSpcReduction="10000"/>
          </a:bodyPr>
          <a:lstStyle/>
          <a:p>
            <a:r>
              <a:rPr lang="en-US" dirty="0"/>
              <a:t>Artificial </a:t>
            </a:r>
            <a:r>
              <a:rPr lang="en-US" b="1" dirty="0">
                <a:solidFill>
                  <a:schemeClr val="accent1">
                    <a:lumMod val="75000"/>
                  </a:schemeClr>
                </a:solidFill>
              </a:rPr>
              <a:t>Narrow/Weak </a:t>
            </a:r>
            <a:r>
              <a:rPr lang="en-US" dirty="0"/>
              <a:t>Intelligence – AI trained to perform specific tasks.</a:t>
            </a:r>
          </a:p>
          <a:p>
            <a:r>
              <a:rPr lang="en-US" dirty="0"/>
              <a:t>Artificial </a:t>
            </a:r>
            <a:r>
              <a:rPr lang="en-US" b="1" dirty="0">
                <a:solidFill>
                  <a:schemeClr val="accent1">
                    <a:lumMod val="75000"/>
                  </a:schemeClr>
                </a:solidFill>
              </a:rPr>
              <a:t>General/Strong </a:t>
            </a:r>
            <a:r>
              <a:rPr lang="en-US" dirty="0"/>
              <a:t>Intelligence – trained to learn any task or at least wide variety of tasks and/or “where a machine would have an intelligence equal to humans; it would have a self-aware consciousness that has the ability to solve problems, learn, and plan for the future.”</a:t>
            </a:r>
          </a:p>
          <a:p>
            <a:r>
              <a:rPr lang="en-US" dirty="0"/>
              <a:t>Artificial </a:t>
            </a:r>
            <a:r>
              <a:rPr lang="en-US" b="1" dirty="0">
                <a:solidFill>
                  <a:schemeClr val="accent1">
                    <a:lumMod val="75000"/>
                  </a:schemeClr>
                </a:solidFill>
              </a:rPr>
              <a:t>Super Intelligence </a:t>
            </a:r>
            <a:r>
              <a:rPr lang="en-US" dirty="0"/>
              <a:t>– “would surpass the intelligence and ability of the human brain”</a:t>
            </a:r>
            <a:endParaRPr lang="en-GB" dirty="0"/>
          </a:p>
        </p:txBody>
      </p:sp>
      <p:pic>
        <p:nvPicPr>
          <p:cNvPr id="7" name="Picture 6">
            <a:extLst>
              <a:ext uri="{FF2B5EF4-FFF2-40B4-BE49-F238E27FC236}">
                <a16:creationId xmlns:a16="http://schemas.microsoft.com/office/drawing/2014/main" id="{CB4B56BA-70F8-8B5E-D6A2-BD2A9EF068D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4602" y="1825625"/>
            <a:ext cx="4303839" cy="3358488"/>
          </a:xfrm>
          <a:prstGeom prst="rect">
            <a:avLst/>
          </a:prstGeom>
        </p:spPr>
      </p:pic>
      <p:sp>
        <p:nvSpPr>
          <p:cNvPr id="9" name="TextBox 8">
            <a:extLst>
              <a:ext uri="{FF2B5EF4-FFF2-40B4-BE49-F238E27FC236}">
                <a16:creationId xmlns:a16="http://schemas.microsoft.com/office/drawing/2014/main" id="{B9C25896-759F-EBDD-FE02-6888DDD62512}"/>
              </a:ext>
            </a:extLst>
          </p:cNvPr>
          <p:cNvSpPr txBox="1"/>
          <p:nvPr/>
        </p:nvSpPr>
        <p:spPr>
          <a:xfrm>
            <a:off x="5849007" y="6492874"/>
            <a:ext cx="6169435" cy="369332"/>
          </a:xfrm>
          <a:prstGeom prst="rect">
            <a:avLst/>
          </a:prstGeom>
          <a:noFill/>
        </p:spPr>
        <p:txBody>
          <a:bodyPr wrap="square">
            <a:spAutoFit/>
          </a:bodyPr>
          <a:lstStyle/>
          <a:p>
            <a:pPr algn="r"/>
            <a:r>
              <a:rPr lang="en-GB" dirty="0"/>
              <a:t>https://www.ibm.com/cloud/learn/what-is-artificial-intelligence</a:t>
            </a:r>
          </a:p>
        </p:txBody>
      </p:sp>
    </p:spTree>
    <p:extLst>
      <p:ext uri="{BB962C8B-B14F-4D97-AF65-F5344CB8AC3E}">
        <p14:creationId xmlns:p14="http://schemas.microsoft.com/office/powerpoint/2010/main" val="24888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1D49E-7A16-EF4E-CE96-449B06488BB0}"/>
              </a:ext>
            </a:extLst>
          </p:cNvPr>
          <p:cNvSpPr>
            <a:spLocks noGrp="1"/>
          </p:cNvSpPr>
          <p:nvPr>
            <p:ph type="title"/>
          </p:nvPr>
        </p:nvSpPr>
        <p:spPr/>
        <p:txBody>
          <a:bodyPr/>
          <a:lstStyle/>
          <a:p>
            <a:r>
              <a:rPr lang="en-US" dirty="0"/>
              <a:t>Disentangling Terminology</a:t>
            </a:r>
            <a:endParaRPr lang="en-GB" dirty="0"/>
          </a:p>
        </p:txBody>
      </p:sp>
      <p:sp>
        <p:nvSpPr>
          <p:cNvPr id="3" name="Content Placeholder 2">
            <a:extLst>
              <a:ext uri="{FF2B5EF4-FFF2-40B4-BE49-F238E27FC236}">
                <a16:creationId xmlns:a16="http://schemas.microsoft.com/office/drawing/2014/main" id="{17BBA6EC-FE67-33C5-49E1-884C5D10D9E4}"/>
              </a:ext>
            </a:extLst>
          </p:cNvPr>
          <p:cNvSpPr>
            <a:spLocks noGrp="1"/>
          </p:cNvSpPr>
          <p:nvPr>
            <p:ph idx="1"/>
          </p:nvPr>
        </p:nvSpPr>
        <p:spPr/>
        <p:txBody>
          <a:bodyPr/>
          <a:lstStyle/>
          <a:p>
            <a:endParaRPr lang="en-GB" dirty="0"/>
          </a:p>
        </p:txBody>
      </p:sp>
      <p:sp>
        <p:nvSpPr>
          <p:cNvPr id="4" name="Oval 3" descr="Diagram depicting Machine learning as a sub-discipline of Artificial Intelligence. Also, shows Genetic Programming and Deep learning as a sub-discipline of machine learning. ">
            <a:extLst>
              <a:ext uri="{FF2B5EF4-FFF2-40B4-BE49-F238E27FC236}">
                <a16:creationId xmlns:a16="http://schemas.microsoft.com/office/drawing/2014/main" id="{542E49C2-C0CC-FDFF-7046-9809F9EE9DF5}"/>
              </a:ext>
            </a:extLst>
          </p:cNvPr>
          <p:cNvSpPr/>
          <p:nvPr/>
        </p:nvSpPr>
        <p:spPr>
          <a:xfrm>
            <a:off x="1408102" y="1592945"/>
            <a:ext cx="10231447" cy="5112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Artificial Intelligence</a:t>
            </a:r>
            <a:endParaRPr lang="en-GB" b="1" dirty="0"/>
          </a:p>
        </p:txBody>
      </p:sp>
      <p:sp>
        <p:nvSpPr>
          <p:cNvPr id="5" name="Oval 4">
            <a:extLst>
              <a:ext uri="{FF2B5EF4-FFF2-40B4-BE49-F238E27FC236}">
                <a16:creationId xmlns:a16="http://schemas.microsoft.com/office/drawing/2014/main" id="{542815C8-340E-4069-F2C4-A883E7537713}"/>
              </a:ext>
            </a:extLst>
          </p:cNvPr>
          <p:cNvSpPr/>
          <p:nvPr/>
        </p:nvSpPr>
        <p:spPr>
          <a:xfrm>
            <a:off x="2711819" y="2904400"/>
            <a:ext cx="8669011" cy="2981831"/>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Machine Learning</a:t>
            </a:r>
            <a:endParaRPr lang="en-GB" b="1" dirty="0"/>
          </a:p>
        </p:txBody>
      </p:sp>
      <p:sp>
        <p:nvSpPr>
          <p:cNvPr id="6" name="Oval 5">
            <a:extLst>
              <a:ext uri="{FF2B5EF4-FFF2-40B4-BE49-F238E27FC236}">
                <a16:creationId xmlns:a16="http://schemas.microsoft.com/office/drawing/2014/main" id="{37CEA6AE-C242-BCDB-29D6-CA825DD7A682}"/>
              </a:ext>
            </a:extLst>
          </p:cNvPr>
          <p:cNvSpPr/>
          <p:nvPr/>
        </p:nvSpPr>
        <p:spPr>
          <a:xfrm>
            <a:off x="5815584" y="3864864"/>
            <a:ext cx="5099141" cy="176784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t>Deep Learning</a:t>
            </a:r>
            <a:endParaRPr lang="en-GB" b="1" dirty="0"/>
          </a:p>
        </p:txBody>
      </p:sp>
      <p:sp>
        <p:nvSpPr>
          <p:cNvPr id="7" name="Oval 6">
            <a:extLst>
              <a:ext uri="{FF2B5EF4-FFF2-40B4-BE49-F238E27FC236}">
                <a16:creationId xmlns:a16="http://schemas.microsoft.com/office/drawing/2014/main" id="{7DDB64AF-DB38-9961-1148-22A735784DC5}"/>
              </a:ext>
            </a:extLst>
          </p:cNvPr>
          <p:cNvSpPr/>
          <p:nvPr/>
        </p:nvSpPr>
        <p:spPr>
          <a:xfrm>
            <a:off x="2960370" y="3730752"/>
            <a:ext cx="2291854" cy="111636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Genetic Programming</a:t>
            </a:r>
            <a:endParaRPr lang="en-GB" b="1" dirty="0"/>
          </a:p>
        </p:txBody>
      </p:sp>
      <p:sp>
        <p:nvSpPr>
          <p:cNvPr id="8" name="Oval 7">
            <a:extLst>
              <a:ext uri="{FF2B5EF4-FFF2-40B4-BE49-F238E27FC236}">
                <a16:creationId xmlns:a16="http://schemas.microsoft.com/office/drawing/2014/main" id="{778ECC90-71C7-2ACD-A67E-DD6EF5435CDA}"/>
              </a:ext>
            </a:extLst>
          </p:cNvPr>
          <p:cNvSpPr/>
          <p:nvPr/>
        </p:nvSpPr>
        <p:spPr>
          <a:xfrm>
            <a:off x="7596604" y="4651275"/>
            <a:ext cx="2669176" cy="860797"/>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a:t>Large Language Models</a:t>
            </a:r>
            <a:endParaRPr lang="en-GB" b="1" dirty="0"/>
          </a:p>
        </p:txBody>
      </p:sp>
      <p:sp>
        <p:nvSpPr>
          <p:cNvPr id="9" name="Oval 8" descr="Diagram depicting Machine learning as a sub-discipline of Artificial Intelligence. Also, shows Genetic Programming and Deep learning as a sub-discipline of machine learning. ">
            <a:extLst>
              <a:ext uri="{FF2B5EF4-FFF2-40B4-BE49-F238E27FC236}">
                <a16:creationId xmlns:a16="http://schemas.microsoft.com/office/drawing/2014/main" id="{2BF3DC6F-0AE9-DB0F-0A92-6A38D14C7B36}"/>
              </a:ext>
            </a:extLst>
          </p:cNvPr>
          <p:cNvSpPr/>
          <p:nvPr/>
        </p:nvSpPr>
        <p:spPr>
          <a:xfrm>
            <a:off x="4739268" y="4651275"/>
            <a:ext cx="2755614" cy="11163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b="1" dirty="0"/>
              <a:t>Reinforcement Learning</a:t>
            </a:r>
            <a:endParaRPr lang="en-GB" b="1" dirty="0"/>
          </a:p>
        </p:txBody>
      </p:sp>
    </p:spTree>
    <p:extLst>
      <p:ext uri="{BB962C8B-B14F-4D97-AF65-F5344CB8AC3E}">
        <p14:creationId xmlns:p14="http://schemas.microsoft.com/office/powerpoint/2010/main" val="196954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59FC-C35B-D34B-4323-BCD02BE6BAE2}"/>
              </a:ext>
            </a:extLst>
          </p:cNvPr>
          <p:cNvSpPr>
            <a:spLocks noGrp="1"/>
          </p:cNvSpPr>
          <p:nvPr>
            <p:ph type="title"/>
          </p:nvPr>
        </p:nvSpPr>
        <p:spPr/>
        <p:txBody>
          <a:bodyPr/>
          <a:lstStyle/>
          <a:p>
            <a:r>
              <a:rPr lang="en-US" dirty="0"/>
              <a:t>Enter Turing and Asimov</a:t>
            </a:r>
            <a:endParaRPr lang="en-GB" dirty="0"/>
          </a:p>
        </p:txBody>
      </p:sp>
      <p:pic>
        <p:nvPicPr>
          <p:cNvPr id="5" name="Content Placeholder 4" descr="Diagram illustrating the turing test">
            <a:extLst>
              <a:ext uri="{FF2B5EF4-FFF2-40B4-BE49-F238E27FC236}">
                <a16:creationId xmlns:a16="http://schemas.microsoft.com/office/drawing/2014/main" id="{435BD053-54BB-6DA3-7A39-59B74386C0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193" y="1403262"/>
            <a:ext cx="5706814" cy="4351338"/>
          </a:xfrm>
        </p:spPr>
      </p:pic>
      <p:sp>
        <p:nvSpPr>
          <p:cNvPr id="4" name="TextBox 3">
            <a:extLst>
              <a:ext uri="{FF2B5EF4-FFF2-40B4-BE49-F238E27FC236}">
                <a16:creationId xmlns:a16="http://schemas.microsoft.com/office/drawing/2014/main" id="{D79639D2-B770-0F80-59D9-D8781DAAE7E9}"/>
              </a:ext>
            </a:extLst>
          </p:cNvPr>
          <p:cNvSpPr txBox="1"/>
          <p:nvPr/>
        </p:nvSpPr>
        <p:spPr>
          <a:xfrm>
            <a:off x="464737" y="5773886"/>
            <a:ext cx="6094324" cy="954107"/>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The "standard interpretation" of the Turing test, in which player C, the interrogator, is given the task of trying to determine which player – A or B – is a computer and which is a human. The interrogator is limited to using the responses to written questions to make the determination.</a:t>
            </a:r>
            <a:endParaRPr lang="en-GB" sz="1400" dirty="0"/>
          </a:p>
        </p:txBody>
      </p:sp>
      <p:sp>
        <p:nvSpPr>
          <p:cNvPr id="8" name="TextBox 7">
            <a:extLst>
              <a:ext uri="{FF2B5EF4-FFF2-40B4-BE49-F238E27FC236}">
                <a16:creationId xmlns:a16="http://schemas.microsoft.com/office/drawing/2014/main" id="{78794C43-15BD-3EDC-D07F-188C9644697D}"/>
              </a:ext>
            </a:extLst>
          </p:cNvPr>
          <p:cNvSpPr txBox="1"/>
          <p:nvPr/>
        </p:nvSpPr>
        <p:spPr>
          <a:xfrm>
            <a:off x="9383513" y="0"/>
            <a:ext cx="2770833" cy="276999"/>
          </a:xfrm>
          <a:prstGeom prst="rect">
            <a:avLst/>
          </a:prstGeom>
          <a:noFill/>
        </p:spPr>
        <p:txBody>
          <a:bodyPr wrap="square">
            <a:spAutoFit/>
          </a:bodyPr>
          <a:lstStyle/>
          <a:p>
            <a:r>
              <a:rPr lang="en-GB" sz="1200" dirty="0">
                <a:hlinkClick r:id="rId3"/>
              </a:rPr>
              <a:t>https://en.wikipedia.org/wiki/Turing_test</a:t>
            </a:r>
            <a:r>
              <a:rPr lang="en-GB" sz="1200" dirty="0"/>
              <a:t> </a:t>
            </a:r>
          </a:p>
        </p:txBody>
      </p:sp>
      <p:pic>
        <p:nvPicPr>
          <p:cNvPr id="10" name="Picture 9" descr="Cover of the first edition of Isaac Asimov's &quot;I, Robot&quot;. &#10;&#10;This image is of book cover(s), and the copyright for it is most likely owned either by the artist who created the cover(s) or the publisher of the book(s). It is believed that the use of low-resolution images of book covers&#10;&#10;- to illustrate an article discussing the book in question&#10;- on the English-language Wikipedia, hosted on servers in the United States by the non-profit Wikimedia Foundation,&#10;&#10;qualifies as fair use under the copyright law of the United States. Any other uses of this image, on Wikipedia or elsewhere, might be copyright infringement. See Wikipedia:Non-free content for more information.">
            <a:extLst>
              <a:ext uri="{FF2B5EF4-FFF2-40B4-BE49-F238E27FC236}">
                <a16:creationId xmlns:a16="http://schemas.microsoft.com/office/drawing/2014/main" id="{A36C4C50-3A2F-8EC4-04B5-B835B83B7D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2163" y="3147105"/>
            <a:ext cx="2341350" cy="3580888"/>
          </a:xfrm>
          <a:prstGeom prst="rect">
            <a:avLst/>
          </a:prstGeom>
        </p:spPr>
      </p:pic>
      <p:sp>
        <p:nvSpPr>
          <p:cNvPr id="14" name="TextBox 13">
            <a:extLst>
              <a:ext uri="{FF2B5EF4-FFF2-40B4-BE49-F238E27FC236}">
                <a16:creationId xmlns:a16="http://schemas.microsoft.com/office/drawing/2014/main" id="{279511D6-642C-A234-400A-56929F3EEA65}"/>
              </a:ext>
            </a:extLst>
          </p:cNvPr>
          <p:cNvSpPr txBox="1"/>
          <p:nvPr/>
        </p:nvSpPr>
        <p:spPr>
          <a:xfrm>
            <a:off x="7042163" y="668283"/>
            <a:ext cx="5112183" cy="2462213"/>
          </a:xfrm>
          <a:prstGeom prst="rect">
            <a:avLst/>
          </a:prstGeom>
          <a:noFill/>
        </p:spPr>
        <p:txBody>
          <a:bodyPr wrap="square">
            <a:spAutoFit/>
          </a:bodyPr>
          <a:lstStyle/>
          <a:p>
            <a:pPr algn="l"/>
            <a:r>
              <a:rPr lang="en-US" sz="1400" b="0" i="0" dirty="0">
                <a:solidFill>
                  <a:srgbClr val="202122"/>
                </a:solidFill>
                <a:effectLst/>
                <a:latin typeface="Arial" panose="020B0604020202020204" pitchFamily="34" charset="0"/>
              </a:rPr>
              <a:t>The fictional "Handbook of Robotics, 56th Edition, 2058 A.D.“ referenced in the </a:t>
            </a:r>
            <a:r>
              <a:rPr lang="en-US" sz="1400" dirty="0">
                <a:solidFill>
                  <a:srgbClr val="202122"/>
                </a:solidFill>
                <a:latin typeface="Arial" panose="020B0604020202020204" pitchFamily="34" charset="0"/>
              </a:rPr>
              <a:t>story “Runaround” from </a:t>
            </a:r>
            <a:r>
              <a:rPr lang="en-US" sz="1400" b="0" i="0" dirty="0">
                <a:solidFill>
                  <a:srgbClr val="202122"/>
                </a:solidFill>
                <a:effectLst/>
                <a:latin typeface="Arial" panose="020B0604020202020204" pitchFamily="34" charset="0"/>
              </a:rPr>
              <a:t>I, Robot:</a:t>
            </a:r>
            <a:endParaRPr lang="en-US" sz="1400" b="0" i="0" baseline="30000" dirty="0">
              <a:solidFill>
                <a:srgbClr val="3366CC"/>
              </a:solidFill>
              <a:effectLst/>
              <a:latin typeface="Arial" panose="020B0604020202020204" pitchFamily="34" charset="0"/>
            </a:endParaRPr>
          </a:p>
          <a:p>
            <a:pPr algn="l"/>
            <a:endParaRPr lang="en-US" sz="1400" b="0" i="0" dirty="0">
              <a:solidFill>
                <a:srgbClr val="202122"/>
              </a:solidFill>
              <a:effectLst/>
              <a:latin typeface="Arial" panose="020B0604020202020204" pitchFamily="34" charset="0"/>
            </a:endParaRPr>
          </a:p>
          <a:p>
            <a:pPr algn="l">
              <a:buFont typeface="Arial" panose="020B0604020202020204" pitchFamily="34" charset="0"/>
              <a:buChar char="•"/>
            </a:pPr>
            <a:r>
              <a:rPr lang="en-US" sz="1400" b="0" i="0" dirty="0">
                <a:solidFill>
                  <a:srgbClr val="202122"/>
                </a:solidFill>
                <a:effectLst/>
                <a:latin typeface="Arial" panose="020B0604020202020204" pitchFamily="34" charset="0"/>
              </a:rPr>
              <a:t>The First Law: A robot may not injure a human being or, through inaction, allow a human being to come to harm.</a:t>
            </a:r>
          </a:p>
          <a:p>
            <a:pPr algn="l">
              <a:buFont typeface="Arial" panose="020B0604020202020204" pitchFamily="34" charset="0"/>
              <a:buChar char="•"/>
            </a:pPr>
            <a:r>
              <a:rPr lang="en-US" sz="1400" b="0" i="0" dirty="0">
                <a:solidFill>
                  <a:srgbClr val="202122"/>
                </a:solidFill>
                <a:effectLst/>
                <a:latin typeface="Arial" panose="020B0604020202020204" pitchFamily="34" charset="0"/>
              </a:rPr>
              <a:t>The Second Law: A robot must obey the orders given it by human beings except where such orders would conflict with the First Law.</a:t>
            </a:r>
          </a:p>
          <a:p>
            <a:pPr algn="l">
              <a:buFont typeface="Arial" panose="020B0604020202020204" pitchFamily="34" charset="0"/>
              <a:buChar char="•"/>
            </a:pPr>
            <a:r>
              <a:rPr lang="en-US" sz="1400" b="0" i="0" dirty="0">
                <a:solidFill>
                  <a:srgbClr val="202122"/>
                </a:solidFill>
                <a:effectLst/>
                <a:latin typeface="Arial" panose="020B0604020202020204" pitchFamily="34" charset="0"/>
              </a:rPr>
              <a:t>The Third Law: A robot must protect its own existence as long as such protection does not conflict with the First or Second Law.</a:t>
            </a:r>
          </a:p>
        </p:txBody>
      </p:sp>
      <p:sp>
        <p:nvSpPr>
          <p:cNvPr id="16" name="TextBox 15">
            <a:extLst>
              <a:ext uri="{FF2B5EF4-FFF2-40B4-BE49-F238E27FC236}">
                <a16:creationId xmlns:a16="http://schemas.microsoft.com/office/drawing/2014/main" id="{D4C527A7-AB6B-0F06-CCD7-AD11B6ABE9BE}"/>
              </a:ext>
            </a:extLst>
          </p:cNvPr>
          <p:cNvSpPr txBox="1"/>
          <p:nvPr/>
        </p:nvSpPr>
        <p:spPr>
          <a:xfrm>
            <a:off x="7229151" y="208722"/>
            <a:ext cx="4955339" cy="276999"/>
          </a:xfrm>
          <a:prstGeom prst="rect">
            <a:avLst/>
          </a:prstGeom>
          <a:noFill/>
        </p:spPr>
        <p:txBody>
          <a:bodyPr wrap="square">
            <a:spAutoFit/>
          </a:bodyPr>
          <a:lstStyle/>
          <a:p>
            <a:r>
              <a:rPr lang="en-GB" sz="1200" dirty="0">
                <a:hlinkClick r:id="rId5"/>
              </a:rPr>
              <a:t>https://en.wikipedia.org/wiki/Three_Laws_of_Robotics#cite_note-IROBOT-1</a:t>
            </a:r>
            <a:r>
              <a:rPr lang="en-GB" sz="1200" dirty="0"/>
              <a:t> </a:t>
            </a:r>
          </a:p>
        </p:txBody>
      </p:sp>
    </p:spTree>
    <p:extLst>
      <p:ext uri="{BB962C8B-B14F-4D97-AF65-F5344CB8AC3E}">
        <p14:creationId xmlns:p14="http://schemas.microsoft.com/office/powerpoint/2010/main" val="278248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167AA-348F-E3BD-724D-5AFA37B4E7C0}"/>
              </a:ext>
            </a:extLst>
          </p:cNvPr>
          <p:cNvSpPr>
            <a:spLocks noGrp="1"/>
          </p:cNvSpPr>
          <p:nvPr>
            <p:ph type="title"/>
          </p:nvPr>
        </p:nvSpPr>
        <p:spPr/>
        <p:txBody>
          <a:bodyPr/>
          <a:lstStyle/>
          <a:p>
            <a:r>
              <a:rPr lang="en-US" dirty="0"/>
              <a:t>History in One Slide</a:t>
            </a:r>
            <a:endParaRPr lang="en-GB" dirty="0"/>
          </a:p>
        </p:txBody>
      </p:sp>
      <p:pic>
        <p:nvPicPr>
          <p:cNvPr id="5" name="Content Placeholder 4">
            <a:extLst>
              <a:ext uri="{FF2B5EF4-FFF2-40B4-BE49-F238E27FC236}">
                <a16:creationId xmlns:a16="http://schemas.microsoft.com/office/drawing/2014/main" id="{1DF59FE6-B84B-E514-D368-02917F1BBB96}"/>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0720" y="1331595"/>
            <a:ext cx="9824720" cy="5526405"/>
          </a:xfrm>
        </p:spPr>
      </p:pic>
    </p:spTree>
    <p:extLst>
      <p:ext uri="{BB962C8B-B14F-4D97-AF65-F5344CB8AC3E}">
        <p14:creationId xmlns:p14="http://schemas.microsoft.com/office/powerpoint/2010/main" val="3000585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2966F-3078-5652-36FD-91DB4D07BE6E}"/>
              </a:ext>
            </a:extLst>
          </p:cNvPr>
          <p:cNvSpPr>
            <a:spLocks noGrp="1"/>
          </p:cNvSpPr>
          <p:nvPr>
            <p:ph type="title"/>
          </p:nvPr>
        </p:nvSpPr>
        <p:spPr/>
        <p:txBody>
          <a:bodyPr>
            <a:normAutofit/>
          </a:bodyPr>
          <a:lstStyle/>
          <a:p>
            <a:r>
              <a:rPr lang="en-US" dirty="0"/>
              <a:t>Early Artificial Neural Networks</a:t>
            </a:r>
            <a:endParaRPr lang="en-GB" dirty="0"/>
          </a:p>
        </p:txBody>
      </p:sp>
      <p:pic>
        <p:nvPicPr>
          <p:cNvPr id="5" name="Content Placeholder 4" descr="Photo of Marvin Minsky">
            <a:extLst>
              <a:ext uri="{FF2B5EF4-FFF2-40B4-BE49-F238E27FC236}">
                <a16:creationId xmlns:a16="http://schemas.microsoft.com/office/drawing/2014/main" id="{53FEA64A-4471-6980-A9FB-59432322154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91571" y="1959429"/>
            <a:ext cx="3388709" cy="3392018"/>
          </a:xfrm>
        </p:spPr>
      </p:pic>
      <p:pic>
        <p:nvPicPr>
          <p:cNvPr id="7" name="Picture 6" descr="Frank Rosenblatt ’50, Ph.D. ’56, works on the “perceptron”&#10;https://news.cornell.edu/stories/2019/09/professors-perceptron-paved-way-ai-60-years-too-soon&#10;">
            <a:extLst>
              <a:ext uri="{FF2B5EF4-FFF2-40B4-BE49-F238E27FC236}">
                <a16:creationId xmlns:a16="http://schemas.microsoft.com/office/drawing/2014/main" id="{320F100E-329C-1587-B16F-B1769A4BD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09812"/>
            <a:ext cx="5964083" cy="3939827"/>
          </a:xfrm>
          <a:prstGeom prst="rect">
            <a:avLst/>
          </a:prstGeom>
        </p:spPr>
      </p:pic>
      <p:pic>
        <p:nvPicPr>
          <p:cNvPr id="9" name="Picture 8" descr="Photo of Warren McCulloch and Walter Pitts.">
            <a:extLst>
              <a:ext uri="{FF2B5EF4-FFF2-40B4-BE49-F238E27FC236}">
                <a16:creationId xmlns:a16="http://schemas.microsoft.com/office/drawing/2014/main" id="{11A8E071-D3EA-D62B-816B-1D658402D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404743"/>
            <a:ext cx="2806586" cy="3098471"/>
          </a:xfrm>
          <a:prstGeom prst="rect">
            <a:avLst/>
          </a:prstGeom>
        </p:spPr>
      </p:pic>
      <p:sp>
        <p:nvSpPr>
          <p:cNvPr id="10" name="TextBox 9">
            <a:extLst>
              <a:ext uri="{FF2B5EF4-FFF2-40B4-BE49-F238E27FC236}">
                <a16:creationId xmlns:a16="http://schemas.microsoft.com/office/drawing/2014/main" id="{3A6997DE-CBBC-9615-E355-16F0220D8135}"/>
              </a:ext>
            </a:extLst>
          </p:cNvPr>
          <p:cNvSpPr txBox="1"/>
          <p:nvPr/>
        </p:nvSpPr>
        <p:spPr>
          <a:xfrm>
            <a:off x="111470" y="5503214"/>
            <a:ext cx="2999916" cy="461665"/>
          </a:xfrm>
          <a:prstGeom prst="rect">
            <a:avLst/>
          </a:prstGeom>
          <a:noFill/>
        </p:spPr>
        <p:txBody>
          <a:bodyPr wrap="square" rtlCol="0">
            <a:spAutoFit/>
          </a:bodyPr>
          <a:lstStyle/>
          <a:p>
            <a:r>
              <a:rPr lang="en-US" sz="1200" dirty="0">
                <a:hlinkClick r:id="rId5"/>
              </a:rPr>
              <a:t>Image source: Moreno-Diaz &amp; Moreno-Diaz (2007) “On the Legacy of W.S McCulloch”</a:t>
            </a:r>
            <a:endParaRPr lang="en-GB" sz="1200" dirty="0"/>
          </a:p>
        </p:txBody>
      </p:sp>
      <p:sp>
        <p:nvSpPr>
          <p:cNvPr id="13" name="TextBox 12">
            <a:extLst>
              <a:ext uri="{FF2B5EF4-FFF2-40B4-BE49-F238E27FC236}">
                <a16:creationId xmlns:a16="http://schemas.microsoft.com/office/drawing/2014/main" id="{ACD0B4B6-42B0-6EF0-4437-EE4BAFB05C5F}"/>
              </a:ext>
            </a:extLst>
          </p:cNvPr>
          <p:cNvSpPr txBox="1"/>
          <p:nvPr/>
        </p:nvSpPr>
        <p:spPr>
          <a:xfrm>
            <a:off x="3193828" y="5415656"/>
            <a:ext cx="3180101" cy="1292662"/>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Minsky also built, in 1951, the first randomly wired neural network learning machine, </a:t>
            </a:r>
            <a:r>
              <a:rPr lang="en-US" sz="1400" b="0" i="0" u="none" strike="noStrike" dirty="0">
                <a:solidFill>
                  <a:srgbClr val="3366CC"/>
                </a:solidFill>
                <a:effectLst/>
                <a:latin typeface="Arial" panose="020B0604020202020204" pitchFamily="34" charset="0"/>
                <a:hlinkClick r:id="rId6" tooltip="Stochastic Neural Analog Reinforcement Calculator"/>
              </a:rPr>
              <a:t>SNARC</a:t>
            </a:r>
            <a:r>
              <a:rPr lang="en-US" sz="1400" b="0" i="0" dirty="0">
                <a:solidFill>
                  <a:srgbClr val="202122"/>
                </a:solidFill>
                <a:effectLst/>
                <a:latin typeface="Arial" panose="020B0604020202020204" pitchFamily="34" charset="0"/>
              </a:rPr>
              <a:t>. </a:t>
            </a:r>
          </a:p>
          <a:p>
            <a:endParaRPr lang="en-US" sz="1600" b="0" i="0" dirty="0">
              <a:solidFill>
                <a:srgbClr val="202122"/>
              </a:solidFill>
              <a:effectLst/>
              <a:latin typeface="Arial" panose="020B0604020202020204" pitchFamily="34" charset="0"/>
            </a:endParaRPr>
          </a:p>
          <a:p>
            <a:r>
              <a:rPr lang="en-US" sz="1000" b="0" i="0" dirty="0">
                <a:solidFill>
                  <a:srgbClr val="202122"/>
                </a:solidFill>
                <a:effectLst/>
                <a:latin typeface="Arial" panose="020B0604020202020204" pitchFamily="34" charset="0"/>
              </a:rPr>
              <a:t>This file is licensed under the </a:t>
            </a:r>
            <a:r>
              <a:rPr lang="en-US" sz="1000" b="0" i="0" u="none" strike="noStrike" dirty="0">
                <a:solidFill>
                  <a:srgbClr val="3366BB"/>
                </a:solidFill>
                <a:effectLst/>
                <a:latin typeface="Arial" panose="020B0604020202020204" pitchFamily="34" charset="0"/>
                <a:hlinkClick r:id="rId7" tooltip="w:en:Creative Commons"/>
              </a:rPr>
              <a:t>Creative Commons</a:t>
            </a:r>
            <a:r>
              <a:rPr lang="en-US" sz="1000" b="0" i="0" dirty="0">
                <a:solidFill>
                  <a:srgbClr val="202122"/>
                </a:solidFill>
                <a:effectLst/>
                <a:latin typeface="Arial" panose="020B0604020202020204" pitchFamily="34" charset="0"/>
              </a:rPr>
              <a:t> </a:t>
            </a:r>
            <a:r>
              <a:rPr lang="en-US" sz="1000" b="0" i="0" u="none" strike="noStrike" dirty="0">
                <a:solidFill>
                  <a:srgbClr val="3366BB"/>
                </a:solidFill>
                <a:effectLst/>
                <a:latin typeface="Arial" panose="020B0604020202020204" pitchFamily="34" charset="0"/>
                <a:hlinkClick r:id="rId8"/>
              </a:rPr>
              <a:t>Attribution 3.0 </a:t>
            </a:r>
            <a:r>
              <a:rPr lang="en-US" sz="1000" b="0" i="0" u="none" strike="noStrike" dirty="0" err="1">
                <a:solidFill>
                  <a:srgbClr val="3366BB"/>
                </a:solidFill>
                <a:effectLst/>
                <a:latin typeface="Arial" panose="020B0604020202020204" pitchFamily="34" charset="0"/>
                <a:hlinkClick r:id="rId8"/>
              </a:rPr>
              <a:t>Unported</a:t>
            </a:r>
            <a:r>
              <a:rPr lang="en-US" sz="1000" b="0" i="0" dirty="0">
                <a:solidFill>
                  <a:srgbClr val="202122"/>
                </a:solidFill>
                <a:effectLst/>
                <a:latin typeface="Arial" panose="020B0604020202020204" pitchFamily="34" charset="0"/>
              </a:rPr>
              <a:t> license</a:t>
            </a:r>
            <a:endParaRPr lang="en-US" sz="1000" dirty="0">
              <a:solidFill>
                <a:srgbClr val="202122"/>
              </a:solidFill>
              <a:latin typeface="Arial" panose="020B0604020202020204" pitchFamily="34" charset="0"/>
            </a:endParaRPr>
          </a:p>
        </p:txBody>
      </p:sp>
      <p:sp>
        <p:nvSpPr>
          <p:cNvPr id="14" name="Rectangle 1">
            <a:extLst>
              <a:ext uri="{FF2B5EF4-FFF2-40B4-BE49-F238E27FC236}">
                <a16:creationId xmlns:a16="http://schemas.microsoft.com/office/drawing/2014/main" id="{6EA318B7-9354-E0D6-7948-2DDE049FCD43}"/>
              </a:ext>
            </a:extLst>
          </p:cNvPr>
          <p:cNvSpPr>
            <a:spLocks noChangeArrowheads="1"/>
          </p:cNvSpPr>
          <p:nvPr/>
        </p:nvSpPr>
        <p:spPr bwMode="auto">
          <a:xfrm>
            <a:off x="175947" y="1450635"/>
            <a:ext cx="2806587"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ea typeface="EB Garamond" panose="020F0502020204030204" pitchFamily="2" charset="0"/>
              </a:rPr>
              <a:t>“McCulloch - Pitts neuron</a:t>
            </a:r>
            <a:r>
              <a:rPr kumimoji="0" lang="en-US" altLang="en-US" sz="1400" b="0" i="0" u="none" strike="noStrike" cap="none" normalizeH="0" baseline="0" dirty="0">
                <a:ln>
                  <a:noFill/>
                </a:ln>
                <a:solidFill>
                  <a:srgbClr val="474136"/>
                </a:solidFill>
                <a:effectLst/>
                <a:latin typeface="Arial" panose="020B0604020202020204" pitchFamily="34" charset="0"/>
                <a:ea typeface="EB Garamond" panose="020F0502020204030204" pitchFamily="2" charset="0"/>
              </a:rPr>
              <a:t>” - the first mathematical model of a neural network.</a:t>
            </a:r>
            <a:r>
              <a:rPr kumimoji="0" lang="en-US" altLang="en-US" sz="1400" b="0" i="0" u="none" strike="noStrike" cap="none" normalizeH="0" baseline="0" dirty="0">
                <a:ln>
                  <a:noFill/>
                </a:ln>
                <a:solidFill>
                  <a:schemeClr val="tx1"/>
                </a:solidFill>
                <a:effectLst/>
                <a:latin typeface="Arial" panose="020B0604020202020204" pitchFamily="34" charset="0"/>
              </a:rPr>
              <a:t> </a:t>
            </a:r>
          </a:p>
        </p:txBody>
      </p:sp>
      <p:pic>
        <p:nvPicPr>
          <p:cNvPr id="1026" name="Picture 2" descr="Offsite Link">
            <a:hlinkClick r:id="rId9"/>
            <a:extLst>
              <a:ext uri="{FF2B5EF4-FFF2-40B4-BE49-F238E27FC236}">
                <a16:creationId xmlns:a16="http://schemas.microsoft.com/office/drawing/2014/main" id="{CF15EC52-D07D-CD95-801A-976E7F32ED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V="1">
            <a:off x="2739760" y="1625966"/>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B817D9B-C72C-89AC-1BC6-6CC89AE857CE}"/>
              </a:ext>
            </a:extLst>
          </p:cNvPr>
          <p:cNvSpPr txBox="1"/>
          <p:nvPr/>
        </p:nvSpPr>
        <p:spPr>
          <a:xfrm>
            <a:off x="6680280" y="1571148"/>
            <a:ext cx="5196872" cy="738664"/>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Rosenblatt was best known for the </a:t>
            </a:r>
            <a:r>
              <a:rPr lang="en-US" sz="1400" b="0" i="0" u="none" strike="noStrike" dirty="0">
                <a:solidFill>
                  <a:srgbClr val="3366CC"/>
                </a:solidFill>
                <a:effectLst/>
                <a:latin typeface="Arial" panose="020B0604020202020204" pitchFamily="34" charset="0"/>
                <a:hlinkClick r:id="rId11" tooltip="Perceptron"/>
              </a:rPr>
              <a:t>Perceptron</a:t>
            </a:r>
            <a:r>
              <a:rPr lang="en-US" sz="1400" b="0" i="0" dirty="0">
                <a:solidFill>
                  <a:srgbClr val="202122"/>
                </a:solidFill>
                <a:effectLst/>
                <a:latin typeface="Arial" panose="020B0604020202020204" pitchFamily="34" charset="0"/>
              </a:rPr>
              <a:t>, an electronic device which was constructed in accordance with biological principles and showed an ability to learn. </a:t>
            </a:r>
            <a:endParaRPr lang="en-GB" sz="1400" dirty="0"/>
          </a:p>
        </p:txBody>
      </p:sp>
      <p:sp>
        <p:nvSpPr>
          <p:cNvPr id="18" name="TextBox 17">
            <a:extLst>
              <a:ext uri="{FF2B5EF4-FFF2-40B4-BE49-F238E27FC236}">
                <a16:creationId xmlns:a16="http://schemas.microsoft.com/office/drawing/2014/main" id="{A6962D54-A6A7-5074-854D-A258B204D880}"/>
              </a:ext>
            </a:extLst>
          </p:cNvPr>
          <p:cNvSpPr txBox="1"/>
          <p:nvPr/>
        </p:nvSpPr>
        <p:spPr>
          <a:xfrm>
            <a:off x="175948" y="6306785"/>
            <a:ext cx="2806586" cy="461665"/>
          </a:xfrm>
          <a:prstGeom prst="rect">
            <a:avLst/>
          </a:prstGeom>
          <a:noFill/>
        </p:spPr>
        <p:txBody>
          <a:bodyPr wrap="square">
            <a:spAutoFit/>
          </a:bodyPr>
          <a:lstStyle/>
          <a:p>
            <a:r>
              <a:rPr lang="en-GB" sz="1200" dirty="0">
                <a:hlinkClick r:id="rId12"/>
              </a:rPr>
              <a:t>https://www.historyofinformation.com/detail.php?entryid=782</a:t>
            </a:r>
            <a:r>
              <a:rPr lang="en-GB" sz="1200" dirty="0"/>
              <a:t> </a:t>
            </a:r>
          </a:p>
        </p:txBody>
      </p:sp>
      <p:sp>
        <p:nvSpPr>
          <p:cNvPr id="20" name="TextBox 19">
            <a:extLst>
              <a:ext uri="{FF2B5EF4-FFF2-40B4-BE49-F238E27FC236}">
                <a16:creationId xmlns:a16="http://schemas.microsoft.com/office/drawing/2014/main" id="{EE8DF187-E58E-A6DF-0C52-87E99246457D}"/>
              </a:ext>
            </a:extLst>
          </p:cNvPr>
          <p:cNvSpPr txBox="1"/>
          <p:nvPr/>
        </p:nvSpPr>
        <p:spPr>
          <a:xfrm>
            <a:off x="9016721" y="481561"/>
            <a:ext cx="3175279" cy="276999"/>
          </a:xfrm>
          <a:prstGeom prst="rect">
            <a:avLst/>
          </a:prstGeom>
          <a:noFill/>
        </p:spPr>
        <p:txBody>
          <a:bodyPr wrap="square">
            <a:spAutoFit/>
          </a:bodyPr>
          <a:lstStyle/>
          <a:p>
            <a:r>
              <a:rPr lang="en-GB" sz="1200" dirty="0">
                <a:hlinkClick r:id="rId13"/>
              </a:rPr>
              <a:t>https://en.wikipedia.org/wiki/Frank_Rosenblatt</a:t>
            </a:r>
            <a:r>
              <a:rPr lang="en-GB" sz="1200" dirty="0"/>
              <a:t> </a:t>
            </a:r>
          </a:p>
        </p:txBody>
      </p:sp>
      <p:sp>
        <p:nvSpPr>
          <p:cNvPr id="22" name="TextBox 21">
            <a:extLst>
              <a:ext uri="{FF2B5EF4-FFF2-40B4-BE49-F238E27FC236}">
                <a16:creationId xmlns:a16="http://schemas.microsoft.com/office/drawing/2014/main" id="{EE321CE2-B3C0-44A9-1F66-388093F6E4F9}"/>
              </a:ext>
            </a:extLst>
          </p:cNvPr>
          <p:cNvSpPr txBox="1"/>
          <p:nvPr/>
        </p:nvSpPr>
        <p:spPr>
          <a:xfrm>
            <a:off x="9001651" y="0"/>
            <a:ext cx="3122524" cy="276999"/>
          </a:xfrm>
          <a:prstGeom prst="rect">
            <a:avLst/>
          </a:prstGeom>
          <a:noFill/>
        </p:spPr>
        <p:txBody>
          <a:bodyPr wrap="square">
            <a:spAutoFit/>
          </a:bodyPr>
          <a:lstStyle/>
          <a:p>
            <a:r>
              <a:rPr lang="en-GB" sz="1200" dirty="0">
                <a:hlinkClick r:id="rId14"/>
              </a:rPr>
              <a:t>https://en.wikipedia.org/wiki/Artificial_neuron</a:t>
            </a:r>
            <a:r>
              <a:rPr lang="en-GB" sz="1200" dirty="0"/>
              <a:t> </a:t>
            </a:r>
          </a:p>
        </p:txBody>
      </p:sp>
      <p:sp>
        <p:nvSpPr>
          <p:cNvPr id="24" name="TextBox 23">
            <a:extLst>
              <a:ext uri="{FF2B5EF4-FFF2-40B4-BE49-F238E27FC236}">
                <a16:creationId xmlns:a16="http://schemas.microsoft.com/office/drawing/2014/main" id="{97443333-0009-2E11-E5C2-A6E467974FC9}"/>
              </a:ext>
            </a:extLst>
          </p:cNvPr>
          <p:cNvSpPr txBox="1"/>
          <p:nvPr/>
        </p:nvSpPr>
        <p:spPr>
          <a:xfrm>
            <a:off x="9016721" y="249305"/>
            <a:ext cx="3107454" cy="276999"/>
          </a:xfrm>
          <a:prstGeom prst="rect">
            <a:avLst/>
          </a:prstGeom>
          <a:noFill/>
        </p:spPr>
        <p:txBody>
          <a:bodyPr wrap="square">
            <a:spAutoFit/>
          </a:bodyPr>
          <a:lstStyle/>
          <a:p>
            <a:r>
              <a:rPr lang="en-GB" sz="1200" dirty="0">
                <a:hlinkClick r:id="rId15"/>
              </a:rPr>
              <a:t>https://en.wikipedia.org/wiki/Marvin_Minsky</a:t>
            </a:r>
            <a:r>
              <a:rPr lang="en-GB" sz="1200" dirty="0"/>
              <a:t> </a:t>
            </a:r>
          </a:p>
        </p:txBody>
      </p:sp>
      <p:sp>
        <p:nvSpPr>
          <p:cNvPr id="26" name="TextBox 25">
            <a:extLst>
              <a:ext uri="{FF2B5EF4-FFF2-40B4-BE49-F238E27FC236}">
                <a16:creationId xmlns:a16="http://schemas.microsoft.com/office/drawing/2014/main" id="{9FB3AC7B-A657-7DFF-303C-E899F877EAC6}"/>
              </a:ext>
            </a:extLst>
          </p:cNvPr>
          <p:cNvSpPr txBox="1"/>
          <p:nvPr/>
        </p:nvSpPr>
        <p:spPr>
          <a:xfrm>
            <a:off x="7015247" y="6306785"/>
            <a:ext cx="5000805" cy="461665"/>
          </a:xfrm>
          <a:prstGeom prst="rect">
            <a:avLst/>
          </a:prstGeom>
          <a:noFill/>
        </p:spPr>
        <p:txBody>
          <a:bodyPr wrap="square">
            <a:spAutoFit/>
          </a:bodyPr>
          <a:lstStyle/>
          <a:p>
            <a:r>
              <a:rPr lang="en-GB" sz="1200" dirty="0">
                <a:hlinkClick r:id="rId16"/>
              </a:rPr>
              <a:t>https://news.cornell.edu/stories/2019/09/professors-perceptron-paved-way-ai-60-years-too-soon</a:t>
            </a:r>
            <a:r>
              <a:rPr lang="en-GB" sz="1200" dirty="0"/>
              <a:t> </a:t>
            </a:r>
          </a:p>
        </p:txBody>
      </p:sp>
    </p:spTree>
    <p:extLst>
      <p:ext uri="{BB962C8B-B14F-4D97-AF65-F5344CB8AC3E}">
        <p14:creationId xmlns:p14="http://schemas.microsoft.com/office/powerpoint/2010/main" val="600632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4966-8E21-1CDA-2B82-739F2D6B7265}"/>
              </a:ext>
            </a:extLst>
          </p:cNvPr>
          <p:cNvSpPr>
            <a:spLocks noGrp="1"/>
          </p:cNvSpPr>
          <p:nvPr>
            <p:ph type="title"/>
          </p:nvPr>
        </p:nvSpPr>
        <p:spPr/>
        <p:txBody>
          <a:bodyPr/>
          <a:lstStyle/>
          <a:p>
            <a:r>
              <a:rPr lang="en-US" dirty="0"/>
              <a:t>Games and AI</a:t>
            </a:r>
            <a:endParaRPr lang="en-GB" dirty="0"/>
          </a:p>
        </p:txBody>
      </p:sp>
      <p:sp>
        <p:nvSpPr>
          <p:cNvPr id="5" name="TextBox 4">
            <a:extLst>
              <a:ext uri="{FF2B5EF4-FFF2-40B4-BE49-F238E27FC236}">
                <a16:creationId xmlns:a16="http://schemas.microsoft.com/office/drawing/2014/main" id="{D61E138D-3314-2542-C031-0FD255F64E2C}"/>
              </a:ext>
            </a:extLst>
          </p:cNvPr>
          <p:cNvSpPr txBox="1"/>
          <p:nvPr/>
        </p:nvSpPr>
        <p:spPr>
          <a:xfrm>
            <a:off x="10420828" y="1462215"/>
            <a:ext cx="1771172" cy="2400657"/>
          </a:xfrm>
          <a:prstGeom prst="rect">
            <a:avLst/>
          </a:prstGeom>
          <a:noFill/>
        </p:spPr>
        <p:txBody>
          <a:bodyPr wrap="square">
            <a:spAutoFit/>
          </a:bodyPr>
          <a:lstStyle/>
          <a:p>
            <a:r>
              <a:rPr lang="en-US" sz="1400" b="0" i="0" u="none" strike="noStrike" dirty="0">
                <a:solidFill>
                  <a:srgbClr val="3366CC"/>
                </a:solidFill>
                <a:effectLst/>
                <a:latin typeface="Arial" panose="020B0604020202020204" pitchFamily="34" charset="0"/>
                <a:hlinkClick r:id="rId2" tooltip="AlphaGo Master"/>
              </a:rPr>
              <a:t>AlphaGo Master</a:t>
            </a:r>
            <a:r>
              <a:rPr lang="en-US" sz="1400" b="0" i="0" dirty="0">
                <a:solidFill>
                  <a:srgbClr val="202122"/>
                </a:solidFill>
                <a:effectLst/>
                <a:latin typeface="Arial" panose="020B0604020202020204" pitchFamily="34" charset="0"/>
              </a:rPr>
              <a:t> (white) v. </a:t>
            </a:r>
            <a:r>
              <a:rPr lang="en-US" sz="1400" b="0" i="0" u="none" strike="noStrike" dirty="0">
                <a:solidFill>
                  <a:srgbClr val="3366CC"/>
                </a:solidFill>
                <a:effectLst/>
                <a:latin typeface="Arial" panose="020B0604020202020204" pitchFamily="34" charset="0"/>
                <a:hlinkClick r:id="rId3" tooltip="Tang Weixing"/>
              </a:rPr>
              <a:t>Tang </a:t>
            </a:r>
            <a:r>
              <a:rPr lang="en-US" sz="1400" b="0" i="0" u="none" strike="noStrike" dirty="0" err="1">
                <a:solidFill>
                  <a:srgbClr val="3366CC"/>
                </a:solidFill>
                <a:effectLst/>
                <a:latin typeface="Arial" panose="020B0604020202020204" pitchFamily="34" charset="0"/>
                <a:hlinkClick r:id="rId3" tooltip="Tang Weixing"/>
              </a:rPr>
              <a:t>Weixing</a:t>
            </a:r>
            <a:r>
              <a:rPr lang="en-US" sz="1400" b="0" i="0" dirty="0">
                <a:solidFill>
                  <a:srgbClr val="202122"/>
                </a:solidFill>
                <a:effectLst/>
                <a:latin typeface="Arial" panose="020B0604020202020204" pitchFamily="34" charset="0"/>
              </a:rPr>
              <a:t> (31 December 2016), AlphaGo won by resignation. White 36 was widely praised.</a:t>
            </a:r>
          </a:p>
          <a:p>
            <a:endParaRPr lang="en-US" sz="1400" dirty="0">
              <a:solidFill>
                <a:srgbClr val="202122"/>
              </a:solidFill>
              <a:latin typeface="Arial" panose="020B0604020202020204" pitchFamily="34" charset="0"/>
            </a:endParaRPr>
          </a:p>
          <a:p>
            <a:r>
              <a:rPr lang="en-GB" sz="1200" dirty="0">
                <a:hlinkClick r:id="rId4"/>
              </a:rPr>
              <a:t>https://en.wikipedia.org/wiki/AlphaGo</a:t>
            </a:r>
            <a:r>
              <a:rPr lang="en-GB" sz="1200" dirty="0"/>
              <a:t> </a:t>
            </a:r>
          </a:p>
        </p:txBody>
      </p:sp>
      <p:pic>
        <p:nvPicPr>
          <p:cNvPr id="11" name="Content Placeholder 10" descr="Go board showing different stages of AlphaGo's moves.">
            <a:extLst>
              <a:ext uri="{FF2B5EF4-FFF2-40B4-BE49-F238E27FC236}">
                <a16:creationId xmlns:a16="http://schemas.microsoft.com/office/drawing/2014/main" id="{C3FB48D0-AAAC-DCB9-E078-E1EED2D4B78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823860" y="1462215"/>
            <a:ext cx="5596968" cy="2902339"/>
          </a:xfrm>
        </p:spPr>
      </p:pic>
      <p:pic>
        <p:nvPicPr>
          <p:cNvPr id="13" name="Picture 12" descr="Deep Blue, the chess playing AI.">
            <a:extLst>
              <a:ext uri="{FF2B5EF4-FFF2-40B4-BE49-F238E27FC236}">
                <a16:creationId xmlns:a16="http://schemas.microsoft.com/office/drawing/2014/main" id="{0424263F-9243-436D-00A7-0086CA2531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292" y="1462535"/>
            <a:ext cx="2032239" cy="3056297"/>
          </a:xfrm>
          <a:prstGeom prst="rect">
            <a:avLst/>
          </a:prstGeom>
        </p:spPr>
      </p:pic>
      <p:pic>
        <p:nvPicPr>
          <p:cNvPr id="15" name="Picture 14" descr="Article in Newsweek about Kasparov's defeat against Deep Blue.">
            <a:extLst>
              <a:ext uri="{FF2B5EF4-FFF2-40B4-BE49-F238E27FC236}">
                <a16:creationId xmlns:a16="http://schemas.microsoft.com/office/drawing/2014/main" id="{57C329C5-FAA3-2BA9-731C-923F0A1EC45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2481" y="1462215"/>
            <a:ext cx="2355429" cy="3056297"/>
          </a:xfrm>
          <a:prstGeom prst="rect">
            <a:avLst/>
          </a:prstGeom>
        </p:spPr>
      </p:pic>
      <p:pic>
        <p:nvPicPr>
          <p:cNvPr id="17" name="Picture 16" descr="Ken Jennings, and Brad Rutter competing against IBM Watson on the Jeopardy Game show.">
            <a:extLst>
              <a:ext uri="{FF2B5EF4-FFF2-40B4-BE49-F238E27FC236}">
                <a16:creationId xmlns:a16="http://schemas.microsoft.com/office/drawing/2014/main" id="{94571BDA-E3F5-F954-2C38-CD37950F9C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92591" y="4464394"/>
            <a:ext cx="3536528" cy="2089089"/>
          </a:xfrm>
          <a:prstGeom prst="rect">
            <a:avLst/>
          </a:prstGeom>
        </p:spPr>
      </p:pic>
      <p:pic>
        <p:nvPicPr>
          <p:cNvPr id="19" name="Picture 18" descr="IBM Watson - see how big it is.">
            <a:extLst>
              <a:ext uri="{FF2B5EF4-FFF2-40B4-BE49-F238E27FC236}">
                <a16:creationId xmlns:a16="http://schemas.microsoft.com/office/drawing/2014/main" id="{A52F4A53-334A-AF7C-1442-EDF5F64166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30753" y="4959693"/>
            <a:ext cx="2727472" cy="1827193"/>
          </a:xfrm>
          <a:prstGeom prst="rect">
            <a:avLst/>
          </a:prstGeom>
        </p:spPr>
      </p:pic>
      <p:sp>
        <p:nvSpPr>
          <p:cNvPr id="21" name="TextBox 20">
            <a:extLst>
              <a:ext uri="{FF2B5EF4-FFF2-40B4-BE49-F238E27FC236}">
                <a16:creationId xmlns:a16="http://schemas.microsoft.com/office/drawing/2014/main" id="{DAA46FD9-BBA1-8AD8-B69F-8C3D0FB11D56}"/>
              </a:ext>
            </a:extLst>
          </p:cNvPr>
          <p:cNvSpPr txBox="1"/>
          <p:nvPr/>
        </p:nvSpPr>
        <p:spPr>
          <a:xfrm>
            <a:off x="9927771" y="4371675"/>
            <a:ext cx="2215722" cy="2308324"/>
          </a:xfrm>
          <a:prstGeom prst="rect">
            <a:avLst/>
          </a:prstGeom>
          <a:noFill/>
        </p:spPr>
        <p:txBody>
          <a:bodyPr wrap="square">
            <a:spAutoFit/>
          </a:bodyPr>
          <a:lstStyle/>
          <a:p>
            <a:r>
              <a:rPr lang="en-US" sz="1400" b="0" i="0" dirty="0">
                <a:effectLst/>
                <a:latin typeface="Helvetica Neue Custom"/>
              </a:rPr>
              <a:t>Ken Jennings (left) faces off against supercomputer Watson (center) and his fellow Jeopardy champion, Brad Rutter (right).</a:t>
            </a:r>
          </a:p>
          <a:p>
            <a:endParaRPr lang="en-US" sz="1200" dirty="0">
              <a:latin typeface="Helvetica Neue Custom"/>
            </a:endParaRPr>
          </a:p>
          <a:p>
            <a:r>
              <a:rPr lang="en-GB" sz="1200" dirty="0">
                <a:hlinkClick r:id="rId10"/>
              </a:rPr>
              <a:t>https://blog.ted.com/how-did-supercomputer-watson-beat-jeopardy-champion-ken-jennings-experts-discuss/</a:t>
            </a:r>
            <a:r>
              <a:rPr lang="en-GB" sz="1200" dirty="0"/>
              <a:t> </a:t>
            </a:r>
          </a:p>
        </p:txBody>
      </p:sp>
      <p:sp>
        <p:nvSpPr>
          <p:cNvPr id="23" name="TextBox 22">
            <a:extLst>
              <a:ext uri="{FF2B5EF4-FFF2-40B4-BE49-F238E27FC236}">
                <a16:creationId xmlns:a16="http://schemas.microsoft.com/office/drawing/2014/main" id="{34A87793-0E2C-FA2C-B7D6-E7367B948CEE}"/>
              </a:ext>
            </a:extLst>
          </p:cNvPr>
          <p:cNvSpPr txBox="1"/>
          <p:nvPr/>
        </p:nvSpPr>
        <p:spPr>
          <a:xfrm>
            <a:off x="94591" y="4585608"/>
            <a:ext cx="3736162" cy="1815882"/>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Deep Blue's victory is considered a milestone in the </a:t>
            </a:r>
            <a:r>
              <a:rPr lang="en-US" sz="1400" b="0" i="0" u="none" strike="noStrike" dirty="0">
                <a:solidFill>
                  <a:srgbClr val="3366CC"/>
                </a:solidFill>
                <a:effectLst/>
                <a:latin typeface="Arial" panose="020B0604020202020204" pitchFamily="34" charset="0"/>
                <a:hlinkClick r:id="rId11" tooltip="History of artificial intelligence"/>
              </a:rPr>
              <a:t>history of artificial intelligence</a:t>
            </a:r>
            <a:r>
              <a:rPr lang="en-US" sz="1400" b="0" i="0" dirty="0">
                <a:solidFill>
                  <a:srgbClr val="202122"/>
                </a:solidFill>
                <a:effectLst/>
                <a:latin typeface="Arial" panose="020B0604020202020204" pitchFamily="34" charset="0"/>
              </a:rPr>
              <a:t> and has been the subject of several books and films.</a:t>
            </a:r>
          </a:p>
          <a:p>
            <a:endParaRPr lang="en-US" sz="1400" dirty="0">
              <a:solidFill>
                <a:srgbClr val="202122"/>
              </a:solidFill>
              <a:latin typeface="Arial" panose="020B0604020202020204" pitchFamily="34" charset="0"/>
            </a:endParaRPr>
          </a:p>
          <a:p>
            <a:r>
              <a:rPr lang="en-GB" sz="1400" dirty="0">
                <a:hlinkClick r:id="rId12"/>
              </a:rPr>
              <a:t>https://en.wikipedia.org/wiki/Deep_Blue_(chess_computer)</a:t>
            </a:r>
            <a:endParaRPr lang="en-GB" sz="1400" dirty="0"/>
          </a:p>
          <a:p>
            <a:endParaRPr lang="en-GB" sz="1400" dirty="0"/>
          </a:p>
        </p:txBody>
      </p:sp>
    </p:spTree>
    <p:extLst>
      <p:ext uri="{BB962C8B-B14F-4D97-AF65-F5344CB8AC3E}">
        <p14:creationId xmlns:p14="http://schemas.microsoft.com/office/powerpoint/2010/main" val="1352555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B113-0347-FF7E-D1B5-D12F8C2AAE01}"/>
              </a:ext>
            </a:extLst>
          </p:cNvPr>
          <p:cNvSpPr>
            <a:spLocks noGrp="1"/>
          </p:cNvSpPr>
          <p:nvPr>
            <p:ph type="title"/>
          </p:nvPr>
        </p:nvSpPr>
        <p:spPr/>
        <p:txBody>
          <a:bodyPr/>
          <a:lstStyle/>
          <a:p>
            <a:r>
              <a:rPr lang="en-US" dirty="0"/>
              <a:t>AI Chat Agents</a:t>
            </a:r>
            <a:endParaRPr lang="en-GB" dirty="0"/>
          </a:p>
        </p:txBody>
      </p:sp>
      <p:pic>
        <p:nvPicPr>
          <p:cNvPr id="5" name="Content Placeholder 4">
            <a:extLst>
              <a:ext uri="{FF2B5EF4-FFF2-40B4-BE49-F238E27FC236}">
                <a16:creationId xmlns:a16="http://schemas.microsoft.com/office/drawing/2014/main" id="{D119C5D1-7B83-49E1-CB2A-7CCD7396BEBE}"/>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87" y="1690688"/>
            <a:ext cx="4202377" cy="2725110"/>
          </a:xfrm>
        </p:spPr>
      </p:pic>
      <p:sp>
        <p:nvSpPr>
          <p:cNvPr id="7" name="TextBox 6">
            <a:extLst>
              <a:ext uri="{FF2B5EF4-FFF2-40B4-BE49-F238E27FC236}">
                <a16:creationId xmlns:a16="http://schemas.microsoft.com/office/drawing/2014/main" id="{D11BF44E-0A75-9D6D-A756-6F7385FFF0C0}"/>
              </a:ext>
            </a:extLst>
          </p:cNvPr>
          <p:cNvSpPr txBox="1"/>
          <p:nvPr/>
        </p:nvSpPr>
        <p:spPr>
          <a:xfrm>
            <a:off x="348587" y="4625313"/>
            <a:ext cx="4202377" cy="1600438"/>
          </a:xfrm>
          <a:prstGeom prst="rect">
            <a:avLst/>
          </a:prstGeom>
          <a:noFill/>
        </p:spPr>
        <p:txBody>
          <a:bodyPr wrap="square">
            <a:spAutoFit/>
          </a:bodyPr>
          <a:lstStyle/>
          <a:p>
            <a:r>
              <a:rPr lang="en-US" sz="1400" b="1" i="0" dirty="0">
                <a:solidFill>
                  <a:srgbClr val="202122"/>
                </a:solidFill>
                <a:effectLst/>
                <a:latin typeface="Arial" panose="020B0604020202020204" pitchFamily="34" charset="0"/>
              </a:rPr>
              <a:t>ELIZA</a:t>
            </a:r>
            <a:r>
              <a:rPr lang="en-US" sz="1400" b="0" i="0" dirty="0">
                <a:solidFill>
                  <a:srgbClr val="202122"/>
                </a:solidFill>
                <a:effectLst/>
                <a:latin typeface="Arial" panose="020B0604020202020204" pitchFamily="34" charset="0"/>
              </a:rPr>
              <a:t> is an early </a:t>
            </a:r>
            <a:r>
              <a:rPr lang="en-US" sz="1400" b="0" i="0" u="none" strike="noStrike" dirty="0">
                <a:solidFill>
                  <a:srgbClr val="3366CC"/>
                </a:solidFill>
                <a:effectLst/>
                <a:latin typeface="Arial" panose="020B0604020202020204" pitchFamily="34" charset="0"/>
                <a:hlinkClick r:id="rId3" tooltip="Natural language processing"/>
              </a:rPr>
              <a:t>natural language processing</a:t>
            </a:r>
            <a:r>
              <a:rPr lang="en-US" sz="1400" b="0" i="0" dirty="0">
                <a:solidFill>
                  <a:srgbClr val="202122"/>
                </a:solidFill>
                <a:effectLst/>
                <a:latin typeface="Arial" panose="020B0604020202020204" pitchFamily="34" charset="0"/>
              </a:rPr>
              <a:t> </a:t>
            </a:r>
            <a:r>
              <a:rPr lang="en-US" sz="1400" b="0" i="0" u="none" strike="noStrike" dirty="0">
                <a:solidFill>
                  <a:srgbClr val="3366CC"/>
                </a:solidFill>
                <a:effectLst/>
                <a:latin typeface="Arial" panose="020B0604020202020204" pitchFamily="34" charset="0"/>
                <a:hlinkClick r:id="rId4" tooltip="Computer program"/>
              </a:rPr>
              <a:t>computer program</a:t>
            </a:r>
            <a:r>
              <a:rPr lang="en-US" sz="1400" b="0" i="0" dirty="0">
                <a:solidFill>
                  <a:srgbClr val="202122"/>
                </a:solidFill>
                <a:effectLst/>
                <a:latin typeface="Arial" panose="020B0604020202020204" pitchFamily="34" charset="0"/>
              </a:rPr>
              <a:t> created from 1964 to 1967</a:t>
            </a:r>
            <a:r>
              <a:rPr lang="en-US" sz="1400" b="0" i="0" u="none" strike="noStrike" baseline="30000" dirty="0">
                <a:solidFill>
                  <a:srgbClr val="3366CC"/>
                </a:solidFill>
                <a:effectLst/>
                <a:latin typeface="Arial" panose="020B0604020202020204" pitchFamily="34" charset="0"/>
                <a:hlinkClick r:id="rId5"/>
              </a:rPr>
              <a:t>[1]</a:t>
            </a:r>
            <a:r>
              <a:rPr lang="en-US" sz="1400" b="0" i="0" dirty="0">
                <a:solidFill>
                  <a:srgbClr val="202122"/>
                </a:solidFill>
                <a:effectLst/>
                <a:latin typeface="Arial" panose="020B0604020202020204" pitchFamily="34" charset="0"/>
              </a:rPr>
              <a:t> at </a:t>
            </a:r>
            <a:r>
              <a:rPr lang="en-US" sz="1400" b="0" i="0" u="none" strike="noStrike" dirty="0">
                <a:solidFill>
                  <a:srgbClr val="3366CC"/>
                </a:solidFill>
                <a:effectLst/>
                <a:latin typeface="Arial" panose="020B0604020202020204" pitchFamily="34" charset="0"/>
                <a:hlinkClick r:id="rId6" tooltip="MIT"/>
              </a:rPr>
              <a:t>MIT</a:t>
            </a:r>
            <a:r>
              <a:rPr lang="en-US" sz="1400" b="0" i="0" dirty="0">
                <a:solidFill>
                  <a:srgbClr val="202122"/>
                </a:solidFill>
                <a:effectLst/>
                <a:latin typeface="Arial" panose="020B0604020202020204" pitchFamily="34" charset="0"/>
              </a:rPr>
              <a:t> by </a:t>
            </a:r>
            <a:r>
              <a:rPr lang="en-US" sz="1400" b="0" i="0" u="none" strike="noStrike" dirty="0">
                <a:solidFill>
                  <a:srgbClr val="3366CC"/>
                </a:solidFill>
                <a:effectLst/>
                <a:latin typeface="Arial" panose="020B0604020202020204" pitchFamily="34" charset="0"/>
                <a:hlinkClick r:id="rId7" tooltip="Joseph Weizenbaum"/>
              </a:rPr>
              <a:t>Joseph </a:t>
            </a:r>
            <a:r>
              <a:rPr lang="en-US" sz="1400" b="0" i="0" u="none" strike="noStrike" dirty="0" err="1">
                <a:solidFill>
                  <a:srgbClr val="3366CC"/>
                </a:solidFill>
                <a:effectLst/>
                <a:latin typeface="Arial" panose="020B0604020202020204" pitchFamily="34" charset="0"/>
                <a:hlinkClick r:id="rId7" tooltip="Joseph Weizenbaum"/>
              </a:rPr>
              <a:t>Weizenbaum</a:t>
            </a:r>
            <a:r>
              <a:rPr lang="en-US" sz="1400" b="0" i="0" u="none" strike="noStrike" dirty="0">
                <a:solidFill>
                  <a:srgbClr val="3366CC"/>
                </a:solidFill>
                <a:effectLst/>
                <a:latin typeface="Arial" panose="020B0604020202020204" pitchFamily="34" charset="0"/>
              </a:rPr>
              <a:t>.</a:t>
            </a:r>
          </a:p>
          <a:p>
            <a:endParaRPr lang="en-US" sz="1400" dirty="0">
              <a:solidFill>
                <a:srgbClr val="3366CC"/>
              </a:solidFill>
              <a:latin typeface="Arial" panose="020B0604020202020204" pitchFamily="34" charset="0"/>
            </a:endParaRPr>
          </a:p>
          <a:p>
            <a:r>
              <a:rPr lang="en-GB" sz="1400" dirty="0">
                <a:hlinkClick r:id="rId8"/>
              </a:rPr>
              <a:t>https://en.wikipedia.org/wiki/ELIZA</a:t>
            </a:r>
            <a:r>
              <a:rPr lang="en-US" sz="1400" dirty="0">
                <a:solidFill>
                  <a:srgbClr val="3366CC"/>
                </a:solidFill>
                <a:latin typeface="Arial" panose="020B0604020202020204" pitchFamily="34" charset="0"/>
              </a:rPr>
              <a:t> </a:t>
            </a:r>
          </a:p>
          <a:p>
            <a:endParaRPr lang="en-US" sz="1400" dirty="0">
              <a:solidFill>
                <a:srgbClr val="3366CC"/>
              </a:solidFill>
              <a:latin typeface="Arial" panose="020B0604020202020204" pitchFamily="34" charset="0"/>
            </a:endParaRPr>
          </a:p>
          <a:p>
            <a:r>
              <a:rPr lang="en-GB" sz="1400" dirty="0">
                <a:hlinkClick r:id="rId9"/>
              </a:rPr>
              <a:t>https://web.njit.edu/~ronkowit/eliza.html</a:t>
            </a:r>
            <a:r>
              <a:rPr lang="en-US" sz="1400" dirty="0">
                <a:solidFill>
                  <a:srgbClr val="3366CC"/>
                </a:solidFill>
                <a:latin typeface="Arial" panose="020B0604020202020204" pitchFamily="34" charset="0"/>
              </a:rPr>
              <a:t> </a:t>
            </a:r>
            <a:endParaRPr lang="en-GB" sz="1400" dirty="0"/>
          </a:p>
        </p:txBody>
      </p:sp>
      <p:sp>
        <p:nvSpPr>
          <p:cNvPr id="9" name="TextBox 8">
            <a:extLst>
              <a:ext uri="{FF2B5EF4-FFF2-40B4-BE49-F238E27FC236}">
                <a16:creationId xmlns:a16="http://schemas.microsoft.com/office/drawing/2014/main" id="{E56E19CB-5341-7F47-8796-1BE79A1750DC}"/>
              </a:ext>
            </a:extLst>
          </p:cNvPr>
          <p:cNvSpPr txBox="1"/>
          <p:nvPr/>
        </p:nvSpPr>
        <p:spPr>
          <a:xfrm>
            <a:off x="4630196" y="2931911"/>
            <a:ext cx="3488872" cy="1713290"/>
          </a:xfrm>
          <a:prstGeom prst="rect">
            <a:avLst/>
          </a:prstGeom>
          <a:noFill/>
        </p:spPr>
        <p:txBody>
          <a:bodyPr wrap="square">
            <a:spAutoFit/>
          </a:bodyPr>
          <a:lstStyle/>
          <a:p>
            <a:r>
              <a:rPr lang="en-US" sz="1400" b="0" i="0" dirty="0">
                <a:solidFill>
                  <a:srgbClr val="202122"/>
                </a:solidFill>
                <a:effectLst/>
                <a:latin typeface="Arial" panose="020B0604020202020204" pitchFamily="34" charset="0"/>
              </a:rPr>
              <a:t>The </a:t>
            </a:r>
            <a:r>
              <a:rPr lang="en-US" sz="1400" b="1" i="0" dirty="0" err="1">
                <a:solidFill>
                  <a:srgbClr val="202122"/>
                </a:solidFill>
                <a:effectLst/>
                <a:latin typeface="Arial" panose="020B0604020202020204" pitchFamily="34" charset="0"/>
              </a:rPr>
              <a:t>Loebner</a:t>
            </a:r>
            <a:r>
              <a:rPr lang="en-US" sz="1400" b="1" i="0" dirty="0">
                <a:solidFill>
                  <a:srgbClr val="202122"/>
                </a:solidFill>
                <a:effectLst/>
                <a:latin typeface="Arial" panose="020B0604020202020204" pitchFamily="34" charset="0"/>
              </a:rPr>
              <a:t> Prize</a:t>
            </a:r>
            <a:r>
              <a:rPr lang="en-US" sz="1400" b="0" i="0" dirty="0">
                <a:solidFill>
                  <a:srgbClr val="202122"/>
                </a:solidFill>
                <a:effectLst/>
                <a:latin typeface="Arial" panose="020B0604020202020204" pitchFamily="34" charset="0"/>
              </a:rPr>
              <a:t> awarded prizes to the </a:t>
            </a:r>
            <a:r>
              <a:rPr lang="en-US" sz="1400" b="0" i="0" u="none" strike="noStrike" dirty="0">
                <a:solidFill>
                  <a:srgbClr val="3366CC"/>
                </a:solidFill>
                <a:effectLst/>
                <a:latin typeface="Arial" panose="020B0604020202020204" pitchFamily="34" charset="0"/>
                <a:hlinkClick r:id="rId4" tooltip="Computer program"/>
              </a:rPr>
              <a:t>computer programs</a:t>
            </a:r>
            <a:r>
              <a:rPr lang="en-US" sz="1400" b="0" i="0" dirty="0">
                <a:solidFill>
                  <a:srgbClr val="202122"/>
                </a:solidFill>
                <a:effectLst/>
                <a:latin typeface="Arial" panose="020B0604020202020204" pitchFamily="34" charset="0"/>
              </a:rPr>
              <a:t> considered by the judges to be the most human-like. The prize is reported as defunct since 2020.</a:t>
            </a:r>
            <a:r>
              <a:rPr lang="en-US" sz="1400" baseline="30000" dirty="0">
                <a:solidFill>
                  <a:srgbClr val="3366CC"/>
                </a:solidFill>
                <a:latin typeface="Arial" panose="020B0604020202020204" pitchFamily="34" charset="0"/>
              </a:rPr>
              <a:t> </a:t>
            </a:r>
          </a:p>
          <a:p>
            <a:endParaRPr lang="en-US" sz="1400" baseline="30000" dirty="0">
              <a:solidFill>
                <a:srgbClr val="3366CC"/>
              </a:solidFill>
              <a:latin typeface="Arial" panose="020B0604020202020204" pitchFamily="34" charset="0"/>
            </a:endParaRPr>
          </a:p>
          <a:p>
            <a:r>
              <a:rPr lang="en-US" sz="1400" dirty="0">
                <a:solidFill>
                  <a:srgbClr val="202122"/>
                </a:solidFill>
                <a:latin typeface="Arial" panose="020B0604020202020204" pitchFamily="34" charset="0"/>
              </a:rPr>
              <a:t>A.L.I.C.E wins multiple times (2000 – 2004).</a:t>
            </a:r>
          </a:p>
          <a:p>
            <a:endParaRPr lang="en-US" sz="1200" dirty="0">
              <a:solidFill>
                <a:srgbClr val="202122"/>
              </a:solidFill>
              <a:latin typeface="Arial" panose="020B0604020202020204" pitchFamily="34" charset="0"/>
            </a:endParaRPr>
          </a:p>
        </p:txBody>
      </p:sp>
      <p:pic>
        <p:nvPicPr>
          <p:cNvPr id="11" name="Picture 10">
            <a:extLst>
              <a:ext uri="{FF2B5EF4-FFF2-40B4-BE49-F238E27FC236}">
                <a16:creationId xmlns:a16="http://schemas.microsoft.com/office/drawing/2014/main" id="{EB3B7499-FB95-D29F-BA9D-3EBE9C77323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91058" y="365125"/>
            <a:ext cx="3428010" cy="2566786"/>
          </a:xfrm>
          <a:prstGeom prst="rect">
            <a:avLst/>
          </a:prstGeom>
        </p:spPr>
      </p:pic>
      <p:pic>
        <p:nvPicPr>
          <p:cNvPr id="13" name="Picture 12">
            <a:extLst>
              <a:ext uri="{FF2B5EF4-FFF2-40B4-BE49-F238E27FC236}">
                <a16:creationId xmlns:a16="http://schemas.microsoft.com/office/drawing/2014/main" id="{130BFC94-F59A-785E-76AA-A2513D318D7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59162" y="326333"/>
            <a:ext cx="2530059" cy="2644369"/>
          </a:xfrm>
          <a:prstGeom prst="rect">
            <a:avLst/>
          </a:prstGeom>
        </p:spPr>
      </p:pic>
      <p:sp>
        <p:nvSpPr>
          <p:cNvPr id="15" name="TextBox 14">
            <a:extLst>
              <a:ext uri="{FF2B5EF4-FFF2-40B4-BE49-F238E27FC236}">
                <a16:creationId xmlns:a16="http://schemas.microsoft.com/office/drawing/2014/main" id="{18C49C76-EC99-7E7A-DC6D-79EEF56A779F}"/>
              </a:ext>
            </a:extLst>
          </p:cNvPr>
          <p:cNvSpPr txBox="1"/>
          <p:nvPr/>
        </p:nvSpPr>
        <p:spPr>
          <a:xfrm>
            <a:off x="8259162" y="2931911"/>
            <a:ext cx="3048837" cy="1785104"/>
          </a:xfrm>
          <a:prstGeom prst="rect">
            <a:avLst/>
          </a:prstGeom>
          <a:noFill/>
        </p:spPr>
        <p:txBody>
          <a:bodyPr wrap="square">
            <a:spAutoFit/>
          </a:bodyPr>
          <a:lstStyle/>
          <a:p>
            <a:r>
              <a:rPr lang="en-US" sz="1400" b="1" i="0" dirty="0">
                <a:solidFill>
                  <a:srgbClr val="202122"/>
                </a:solidFill>
                <a:effectLst/>
                <a:latin typeface="Arial" panose="020B0604020202020204" pitchFamily="34" charset="0"/>
              </a:rPr>
              <a:t>Tay</a:t>
            </a:r>
            <a:r>
              <a:rPr lang="en-US" sz="1400" b="0" i="0" dirty="0">
                <a:solidFill>
                  <a:srgbClr val="202122"/>
                </a:solidFill>
                <a:effectLst/>
                <a:latin typeface="Arial" panose="020B0604020202020204" pitchFamily="34" charset="0"/>
              </a:rPr>
              <a:t> released by </a:t>
            </a:r>
            <a:r>
              <a:rPr lang="en-US" sz="1400" b="0" i="0" u="none" strike="noStrike" dirty="0">
                <a:solidFill>
                  <a:srgbClr val="3366CC"/>
                </a:solidFill>
                <a:effectLst/>
                <a:latin typeface="Arial" panose="020B0604020202020204" pitchFamily="34" charset="0"/>
                <a:hlinkClick r:id="rId12" tooltip="Microsoft Corporation"/>
              </a:rPr>
              <a:t>Microsoft Corporation</a:t>
            </a:r>
            <a:r>
              <a:rPr lang="en-US" sz="1400" b="0" i="0" dirty="0">
                <a:solidFill>
                  <a:srgbClr val="202122"/>
                </a:solidFill>
                <a:effectLst/>
                <a:latin typeface="Arial" panose="020B0604020202020204" pitchFamily="34" charset="0"/>
              </a:rPr>
              <a:t> via </a:t>
            </a:r>
            <a:r>
              <a:rPr lang="en-US" sz="1400" b="0" i="0" u="none" strike="noStrike" dirty="0">
                <a:solidFill>
                  <a:srgbClr val="3366CC"/>
                </a:solidFill>
                <a:effectLst/>
                <a:latin typeface="Arial" panose="020B0604020202020204" pitchFamily="34" charset="0"/>
                <a:hlinkClick r:id="rId13" tooltip="Twitter"/>
              </a:rPr>
              <a:t>Twitter</a:t>
            </a:r>
            <a:r>
              <a:rPr lang="en-US" sz="1400" b="0" i="0" dirty="0">
                <a:solidFill>
                  <a:srgbClr val="202122"/>
                </a:solidFill>
                <a:effectLst/>
                <a:latin typeface="Arial" panose="020B0604020202020204" pitchFamily="34" charset="0"/>
              </a:rPr>
              <a:t> in 2016</a:t>
            </a:r>
            <a:r>
              <a:rPr lang="en-US" sz="1400" dirty="0">
                <a:solidFill>
                  <a:srgbClr val="202122"/>
                </a:solidFill>
                <a:latin typeface="Arial" panose="020B0604020202020204" pitchFamily="34" charset="0"/>
              </a:rPr>
              <a:t>.</a:t>
            </a:r>
            <a:r>
              <a:rPr lang="en-US" sz="1400" b="0" i="0" dirty="0">
                <a:solidFill>
                  <a:srgbClr val="202122"/>
                </a:solidFill>
                <a:effectLst/>
                <a:latin typeface="Arial" panose="020B0604020202020204" pitchFamily="34" charset="0"/>
              </a:rPr>
              <a:t> </a:t>
            </a:r>
            <a:r>
              <a:rPr lang="en-US" sz="1400" dirty="0">
                <a:solidFill>
                  <a:srgbClr val="202122"/>
                </a:solidFill>
                <a:latin typeface="Arial" panose="020B0604020202020204" pitchFamily="34" charset="0"/>
              </a:rPr>
              <a:t>B</a:t>
            </a:r>
            <a:r>
              <a:rPr lang="en-US" sz="1400" b="0" i="0" dirty="0">
                <a:solidFill>
                  <a:srgbClr val="202122"/>
                </a:solidFill>
                <a:effectLst/>
                <a:latin typeface="Arial" panose="020B0604020202020204" pitchFamily="34" charset="0"/>
              </a:rPr>
              <a:t>ot began to post inflammatory and offensive content. </a:t>
            </a:r>
            <a:r>
              <a:rPr lang="en-US" sz="1400" dirty="0">
                <a:solidFill>
                  <a:srgbClr val="202122"/>
                </a:solidFill>
                <a:latin typeface="Arial" panose="020B0604020202020204" pitchFamily="34" charset="0"/>
              </a:rPr>
              <a:t>S</a:t>
            </a:r>
            <a:r>
              <a:rPr lang="en-US" sz="1400" b="0" i="0" dirty="0">
                <a:solidFill>
                  <a:srgbClr val="202122"/>
                </a:solidFill>
                <a:effectLst/>
                <a:latin typeface="Arial" panose="020B0604020202020204" pitchFamily="34" charset="0"/>
              </a:rPr>
              <a:t>hut down the service only 16 hours after its launch.</a:t>
            </a:r>
          </a:p>
          <a:p>
            <a:endParaRPr lang="en-US" sz="1400" dirty="0">
              <a:solidFill>
                <a:srgbClr val="202122"/>
              </a:solidFill>
              <a:latin typeface="Arial" panose="020B0604020202020204" pitchFamily="34" charset="0"/>
            </a:endParaRPr>
          </a:p>
          <a:p>
            <a:r>
              <a:rPr lang="en-US" sz="1200" dirty="0">
                <a:solidFill>
                  <a:srgbClr val="202122"/>
                </a:solidFill>
                <a:latin typeface="Arial" panose="020B0604020202020204" pitchFamily="34" charset="0"/>
              </a:rPr>
              <a:t> </a:t>
            </a:r>
          </a:p>
        </p:txBody>
      </p:sp>
      <p:pic>
        <p:nvPicPr>
          <p:cNvPr id="17" name="Picture 16" descr="Chat GPT screen - sample conversation, where Chat GPT pretends to be a quality assurance professional. ">
            <a:extLst>
              <a:ext uri="{FF2B5EF4-FFF2-40B4-BE49-F238E27FC236}">
                <a16:creationId xmlns:a16="http://schemas.microsoft.com/office/drawing/2014/main" id="{576B5B11-349D-FE1A-A778-55909DA69EE3}"/>
              </a:ext>
              <a:ext uri="{C183D7F6-B498-43B3-948B-1728B52AA6E4}">
                <adec:decorative xmlns:adec="http://schemas.microsoft.com/office/drawing/2017/decorative" val="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45467" y="4496483"/>
            <a:ext cx="5104572" cy="2292787"/>
          </a:xfrm>
          <a:prstGeom prst="rect">
            <a:avLst/>
          </a:prstGeom>
        </p:spPr>
      </p:pic>
      <p:sp>
        <p:nvSpPr>
          <p:cNvPr id="19" name="TextBox 18">
            <a:extLst>
              <a:ext uri="{FF2B5EF4-FFF2-40B4-BE49-F238E27FC236}">
                <a16:creationId xmlns:a16="http://schemas.microsoft.com/office/drawing/2014/main" id="{48354625-F6CE-18A1-2951-DD03FCEB6683}"/>
              </a:ext>
            </a:extLst>
          </p:cNvPr>
          <p:cNvSpPr txBox="1"/>
          <p:nvPr/>
        </p:nvSpPr>
        <p:spPr>
          <a:xfrm>
            <a:off x="4559445" y="49334"/>
            <a:ext cx="3685721" cy="276999"/>
          </a:xfrm>
          <a:prstGeom prst="rect">
            <a:avLst/>
          </a:prstGeom>
          <a:noFill/>
        </p:spPr>
        <p:txBody>
          <a:bodyPr wrap="square">
            <a:spAutoFit/>
          </a:bodyPr>
          <a:lstStyle/>
          <a:p>
            <a:r>
              <a:rPr lang="en-US" sz="1200" dirty="0">
                <a:solidFill>
                  <a:srgbClr val="202122"/>
                </a:solidFill>
                <a:latin typeface="Arial" panose="020B0604020202020204" pitchFamily="34" charset="0"/>
                <a:hlinkClick r:id="rId15"/>
              </a:rPr>
              <a:t>http://news.bbc.co.uk/1/hi/technology/3672424.stm</a:t>
            </a:r>
            <a:r>
              <a:rPr lang="en-US" sz="1200" dirty="0">
                <a:solidFill>
                  <a:srgbClr val="202122"/>
                </a:solidFill>
                <a:latin typeface="Arial" panose="020B0604020202020204" pitchFamily="34" charset="0"/>
              </a:rPr>
              <a:t> </a:t>
            </a:r>
          </a:p>
        </p:txBody>
      </p:sp>
      <p:sp>
        <p:nvSpPr>
          <p:cNvPr id="21" name="TextBox 20">
            <a:extLst>
              <a:ext uri="{FF2B5EF4-FFF2-40B4-BE49-F238E27FC236}">
                <a16:creationId xmlns:a16="http://schemas.microsoft.com/office/drawing/2014/main" id="{7CB1F217-3B7E-918F-8DB6-C4CD1A3B2CC4}"/>
              </a:ext>
            </a:extLst>
          </p:cNvPr>
          <p:cNvSpPr txBox="1"/>
          <p:nvPr/>
        </p:nvSpPr>
        <p:spPr>
          <a:xfrm>
            <a:off x="8119068" y="68730"/>
            <a:ext cx="3004457" cy="276999"/>
          </a:xfrm>
          <a:prstGeom prst="rect">
            <a:avLst/>
          </a:prstGeom>
          <a:noFill/>
        </p:spPr>
        <p:txBody>
          <a:bodyPr wrap="square">
            <a:spAutoFit/>
          </a:bodyPr>
          <a:lstStyle/>
          <a:p>
            <a:r>
              <a:rPr lang="en-US" sz="1200" dirty="0">
                <a:solidFill>
                  <a:srgbClr val="202122"/>
                </a:solidFill>
                <a:latin typeface="Arial" panose="020B0604020202020204" pitchFamily="34" charset="0"/>
                <a:hlinkClick r:id="rId16"/>
              </a:rPr>
              <a:t>https://en.wikipedia.org/wiki/Tay_(chatbot)</a:t>
            </a:r>
            <a:endParaRPr lang="en-GB" sz="1200" dirty="0"/>
          </a:p>
        </p:txBody>
      </p:sp>
      <p:sp>
        <p:nvSpPr>
          <p:cNvPr id="23" name="TextBox 22">
            <a:extLst>
              <a:ext uri="{FF2B5EF4-FFF2-40B4-BE49-F238E27FC236}">
                <a16:creationId xmlns:a16="http://schemas.microsoft.com/office/drawing/2014/main" id="{5363FF9A-DCBD-901B-1A69-E973B8FD6EA2}"/>
              </a:ext>
            </a:extLst>
          </p:cNvPr>
          <p:cNvSpPr txBox="1"/>
          <p:nvPr/>
        </p:nvSpPr>
        <p:spPr>
          <a:xfrm>
            <a:off x="9473518" y="6142939"/>
            <a:ext cx="2718482" cy="646331"/>
          </a:xfrm>
          <a:prstGeom prst="rect">
            <a:avLst/>
          </a:prstGeom>
          <a:noFill/>
        </p:spPr>
        <p:txBody>
          <a:bodyPr wrap="square">
            <a:spAutoFit/>
          </a:bodyPr>
          <a:lstStyle/>
          <a:p>
            <a:r>
              <a:rPr lang="en-GB" sz="1200" dirty="0">
                <a:hlinkClick r:id="rId17"/>
              </a:rPr>
              <a:t>https://medium.com/@tadasgym95/chat-gpt-a-game-changing-tool-for-quality-assurance-professionals-8977791e0280</a:t>
            </a:r>
            <a:r>
              <a:rPr lang="en-GB" sz="1200" dirty="0"/>
              <a:t> </a:t>
            </a:r>
          </a:p>
        </p:txBody>
      </p:sp>
    </p:spTree>
    <p:extLst>
      <p:ext uri="{BB962C8B-B14F-4D97-AF65-F5344CB8AC3E}">
        <p14:creationId xmlns:p14="http://schemas.microsoft.com/office/powerpoint/2010/main" val="307418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6E251C-8ECE-D700-2DC5-6F1014A1A20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In the News</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(2025 January 13)</a:t>
            </a:r>
          </a:p>
        </p:txBody>
      </p:sp>
      <p:sp>
        <p:nvSpPr>
          <p:cNvPr id="4" name="TextBox 3">
            <a:extLst>
              <a:ext uri="{FF2B5EF4-FFF2-40B4-BE49-F238E27FC236}">
                <a16:creationId xmlns:a16="http://schemas.microsoft.com/office/drawing/2014/main" id="{FB1AF890-236D-A027-C5ED-3212AED8C726}"/>
              </a:ext>
            </a:extLst>
          </p:cNvPr>
          <p:cNvSpPr txBox="1"/>
          <p:nvPr/>
        </p:nvSpPr>
        <p:spPr>
          <a:xfrm>
            <a:off x="121521" y="8094"/>
            <a:ext cx="1621554" cy="830997"/>
          </a:xfrm>
          <a:prstGeom prst="rect">
            <a:avLst/>
          </a:prstGeom>
          <a:noFill/>
        </p:spPr>
        <p:txBody>
          <a:bodyPr wrap="square">
            <a:spAutoFit/>
          </a:bodyPr>
          <a:lstStyle/>
          <a:p>
            <a:r>
              <a:rPr lang="en-US" sz="1200" dirty="0">
                <a:solidFill>
                  <a:schemeClr val="bg1"/>
                </a:solidFill>
                <a:hlinkClick r:id="rId2">
                  <a:extLst>
                    <a:ext uri="{A12FA001-AC4F-418D-AE19-62706E023703}">
                      <ahyp:hlinkClr xmlns:ahyp="http://schemas.microsoft.com/office/drawing/2018/hyperlinkcolor" val="tx"/>
                    </a:ext>
                  </a:extLst>
                </a:hlinkClick>
              </a:rPr>
              <a:t>Prime Minister sets out blueprint to turbocharge AI - GOV.UK</a:t>
            </a:r>
            <a:endParaRPr lang="en-GB" sz="1200" dirty="0">
              <a:solidFill>
                <a:schemeClr val="bg1"/>
              </a:solidFill>
            </a:endParaRPr>
          </a:p>
        </p:txBody>
      </p:sp>
      <p:pic>
        <p:nvPicPr>
          <p:cNvPr id="8" name="Content Placeholder 7" descr="A screenshot of a news&#10;&#10;Description automatically generated">
            <a:extLst>
              <a:ext uri="{FF2B5EF4-FFF2-40B4-BE49-F238E27FC236}">
                <a16:creationId xmlns:a16="http://schemas.microsoft.com/office/drawing/2014/main" id="{326A387A-C0F6-6048-3495-362518E267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2097" y="256470"/>
            <a:ext cx="3316962" cy="4351338"/>
          </a:xfrm>
        </p:spPr>
      </p:pic>
      <p:pic>
        <p:nvPicPr>
          <p:cNvPr id="11" name="Picture 10" descr="A close-up of a document&#10;&#10;Description automatically generated">
            <a:extLst>
              <a:ext uri="{FF2B5EF4-FFF2-40B4-BE49-F238E27FC236}">
                <a16:creationId xmlns:a16="http://schemas.microsoft.com/office/drawing/2014/main" id="{BB062C83-6F06-E5F9-B6FE-9B208CEFB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248" y="2630311"/>
            <a:ext cx="4486422" cy="3596040"/>
          </a:xfrm>
          <a:prstGeom prst="rect">
            <a:avLst/>
          </a:prstGeom>
        </p:spPr>
      </p:pic>
    </p:spTree>
    <p:extLst>
      <p:ext uri="{BB962C8B-B14F-4D97-AF65-F5344CB8AC3E}">
        <p14:creationId xmlns:p14="http://schemas.microsoft.com/office/powerpoint/2010/main" val="3273811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2134-D2CF-D117-E5E7-2B267C8A2DCF}"/>
              </a:ext>
            </a:extLst>
          </p:cNvPr>
          <p:cNvSpPr>
            <a:spLocks noGrp="1"/>
          </p:cNvSpPr>
          <p:nvPr>
            <p:ph type="title"/>
          </p:nvPr>
        </p:nvSpPr>
        <p:spPr/>
        <p:txBody>
          <a:bodyPr/>
          <a:lstStyle/>
          <a:p>
            <a:r>
              <a:rPr lang="en-US" dirty="0"/>
              <a:t>Generative AI </a:t>
            </a:r>
            <a:endParaRPr lang="en-GB" dirty="0"/>
          </a:p>
        </p:txBody>
      </p:sp>
      <p:sp>
        <p:nvSpPr>
          <p:cNvPr id="9" name="TextBox 8">
            <a:extLst>
              <a:ext uri="{FF2B5EF4-FFF2-40B4-BE49-F238E27FC236}">
                <a16:creationId xmlns:a16="http://schemas.microsoft.com/office/drawing/2014/main" id="{1B6B6D20-9834-D982-A372-049223B19A69}"/>
              </a:ext>
            </a:extLst>
          </p:cNvPr>
          <p:cNvSpPr txBox="1"/>
          <p:nvPr/>
        </p:nvSpPr>
        <p:spPr>
          <a:xfrm>
            <a:off x="480641" y="5808626"/>
            <a:ext cx="4542961" cy="276999"/>
          </a:xfrm>
          <a:prstGeom prst="rect">
            <a:avLst/>
          </a:prstGeom>
          <a:noFill/>
        </p:spPr>
        <p:txBody>
          <a:bodyPr wrap="square">
            <a:spAutoFit/>
          </a:bodyPr>
          <a:lstStyle/>
          <a:p>
            <a:r>
              <a:rPr lang="en-GB" sz="1200" dirty="0">
                <a:hlinkClick r:id="rId4"/>
              </a:rPr>
              <a:t>https://www.google.com/doodles/celebrating-johann-sebastian-bach</a:t>
            </a:r>
            <a:r>
              <a:rPr lang="en-GB" sz="1200" dirty="0"/>
              <a:t> </a:t>
            </a:r>
          </a:p>
        </p:txBody>
      </p:sp>
      <p:pic>
        <p:nvPicPr>
          <p:cNvPr id="11" name="Picture 10" descr="Google's Doogle in 2019 showcasing a AI that produces Bach-like music.">
            <a:extLst>
              <a:ext uri="{FF2B5EF4-FFF2-40B4-BE49-F238E27FC236}">
                <a16:creationId xmlns:a16="http://schemas.microsoft.com/office/drawing/2014/main" id="{580C506E-2406-D05E-53E9-54C3DD3202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517" y="3152631"/>
            <a:ext cx="4443685" cy="2655995"/>
          </a:xfrm>
          <a:prstGeom prst="rect">
            <a:avLst/>
          </a:prstGeom>
        </p:spPr>
      </p:pic>
      <p:pic>
        <p:nvPicPr>
          <p:cNvPr id="15" name="Content Placeholder 14" descr="Scanned JFK's undelivered speech on paper.">
            <a:extLst>
              <a:ext uri="{FF2B5EF4-FFF2-40B4-BE49-F238E27FC236}">
                <a16:creationId xmlns:a16="http://schemas.microsoft.com/office/drawing/2014/main" id="{07EAD434-5C0A-FC9F-F0B6-DD313B14725A}"/>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5087187" y="976962"/>
            <a:ext cx="3285489" cy="4351338"/>
          </a:xfrm>
        </p:spPr>
      </p:pic>
      <p:sp>
        <p:nvSpPr>
          <p:cNvPr id="17" name="TextBox 16">
            <a:extLst>
              <a:ext uri="{FF2B5EF4-FFF2-40B4-BE49-F238E27FC236}">
                <a16:creationId xmlns:a16="http://schemas.microsoft.com/office/drawing/2014/main" id="{9043450E-F7FE-68BF-EA14-608586384A40}"/>
              </a:ext>
            </a:extLst>
          </p:cNvPr>
          <p:cNvSpPr txBox="1"/>
          <p:nvPr/>
        </p:nvSpPr>
        <p:spPr>
          <a:xfrm>
            <a:off x="5250785" y="5328300"/>
            <a:ext cx="3121891" cy="461665"/>
          </a:xfrm>
          <a:prstGeom prst="rect">
            <a:avLst/>
          </a:prstGeom>
          <a:noFill/>
        </p:spPr>
        <p:txBody>
          <a:bodyPr wrap="square">
            <a:spAutoFit/>
          </a:bodyPr>
          <a:lstStyle/>
          <a:p>
            <a:r>
              <a:rPr lang="en-GB" sz="1200" dirty="0">
                <a:hlinkClick r:id="rId7"/>
              </a:rPr>
              <a:t>https://youtu.be/wZF59wIIBLI</a:t>
            </a:r>
            <a:endParaRPr lang="en-GB" sz="1200" dirty="0"/>
          </a:p>
          <a:p>
            <a:r>
              <a:rPr lang="en-GB" sz="1200" dirty="0">
                <a:hlinkClick r:id="rId8"/>
              </a:rPr>
              <a:t>https://www.cereproc.com/en/jfkunsilenced</a:t>
            </a:r>
            <a:r>
              <a:rPr lang="en-GB" sz="1200" dirty="0"/>
              <a:t> </a:t>
            </a:r>
          </a:p>
        </p:txBody>
      </p:sp>
      <p:pic>
        <p:nvPicPr>
          <p:cNvPr id="18" name="bachpiece2">
            <a:hlinkClick r:id="" action="ppaction://media"/>
            <a:extLst>
              <a:ext uri="{FF2B5EF4-FFF2-40B4-BE49-F238E27FC236}">
                <a16:creationId xmlns:a16="http://schemas.microsoft.com/office/drawing/2014/main" id="{53AE600F-BE8E-D289-5787-0430698DB6B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092325" y="6168216"/>
            <a:ext cx="487363" cy="487363"/>
          </a:xfrm>
          <a:prstGeom prst="rect">
            <a:avLst/>
          </a:prstGeom>
        </p:spPr>
      </p:pic>
      <p:sp>
        <p:nvSpPr>
          <p:cNvPr id="19" name="Rectangle 18">
            <a:extLst>
              <a:ext uri="{FF2B5EF4-FFF2-40B4-BE49-F238E27FC236}">
                <a16:creationId xmlns:a16="http://schemas.microsoft.com/office/drawing/2014/main" id="{0B0B1548-9FE7-A3C3-1D23-E82A975593A6}"/>
              </a:ext>
            </a:extLst>
          </p:cNvPr>
          <p:cNvSpPr/>
          <p:nvPr/>
        </p:nvSpPr>
        <p:spPr>
          <a:xfrm>
            <a:off x="1875813" y="2269969"/>
            <a:ext cx="1801091" cy="6224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2019</a:t>
            </a:r>
            <a:endParaRPr lang="en-GB" dirty="0"/>
          </a:p>
        </p:txBody>
      </p:sp>
      <p:sp>
        <p:nvSpPr>
          <p:cNvPr id="20" name="Rectangle 19">
            <a:extLst>
              <a:ext uri="{FF2B5EF4-FFF2-40B4-BE49-F238E27FC236}">
                <a16:creationId xmlns:a16="http://schemas.microsoft.com/office/drawing/2014/main" id="{ACE09E68-F9A8-B5D9-BEC2-E4F002D50CB2}"/>
              </a:ext>
            </a:extLst>
          </p:cNvPr>
          <p:cNvSpPr/>
          <p:nvPr/>
        </p:nvSpPr>
        <p:spPr>
          <a:xfrm>
            <a:off x="5916698" y="5947125"/>
            <a:ext cx="1801091" cy="6224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2018</a:t>
            </a:r>
            <a:endParaRPr lang="en-GB" dirty="0"/>
          </a:p>
        </p:txBody>
      </p:sp>
      <p:pic>
        <p:nvPicPr>
          <p:cNvPr id="22" name="Picture 21" descr="David Cope operating EMI to compose music.">
            <a:extLst>
              <a:ext uri="{FF2B5EF4-FFF2-40B4-BE49-F238E27FC236}">
                <a16:creationId xmlns:a16="http://schemas.microsoft.com/office/drawing/2014/main" id="{2865DE63-2B95-0A40-16C5-55EE9FF42E3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10885" y="3756563"/>
            <a:ext cx="3226975" cy="2381463"/>
          </a:xfrm>
          <a:prstGeom prst="rect">
            <a:avLst/>
          </a:prstGeom>
        </p:spPr>
      </p:pic>
      <p:sp>
        <p:nvSpPr>
          <p:cNvPr id="24" name="TextBox 23">
            <a:extLst>
              <a:ext uri="{FF2B5EF4-FFF2-40B4-BE49-F238E27FC236}">
                <a16:creationId xmlns:a16="http://schemas.microsoft.com/office/drawing/2014/main" id="{338F546D-FB12-5A52-E91F-466752094364}"/>
              </a:ext>
            </a:extLst>
          </p:cNvPr>
          <p:cNvSpPr txBox="1"/>
          <p:nvPr/>
        </p:nvSpPr>
        <p:spPr>
          <a:xfrm>
            <a:off x="8610885" y="6181064"/>
            <a:ext cx="3404639" cy="461665"/>
          </a:xfrm>
          <a:prstGeom prst="rect">
            <a:avLst/>
          </a:prstGeom>
          <a:noFill/>
        </p:spPr>
        <p:txBody>
          <a:bodyPr wrap="square">
            <a:spAutoFit/>
          </a:bodyPr>
          <a:lstStyle/>
          <a:p>
            <a:r>
              <a:rPr lang="en-GB" sz="1200" dirty="0">
                <a:hlinkClick r:id="rId11"/>
              </a:rPr>
              <a:t>https://computerhistory.org/blog/algorithmic-music-david-cope-and-emi/</a:t>
            </a:r>
            <a:r>
              <a:rPr lang="en-GB" sz="1200" dirty="0"/>
              <a:t> </a:t>
            </a:r>
          </a:p>
        </p:txBody>
      </p:sp>
      <p:sp>
        <p:nvSpPr>
          <p:cNvPr id="25" name="Rectangle 24">
            <a:extLst>
              <a:ext uri="{FF2B5EF4-FFF2-40B4-BE49-F238E27FC236}">
                <a16:creationId xmlns:a16="http://schemas.microsoft.com/office/drawing/2014/main" id="{AF08721B-5DCF-416F-2115-21AA0C772C92}"/>
              </a:ext>
            </a:extLst>
          </p:cNvPr>
          <p:cNvSpPr/>
          <p:nvPr/>
        </p:nvSpPr>
        <p:spPr>
          <a:xfrm>
            <a:off x="8610885" y="3091121"/>
            <a:ext cx="1801091" cy="6224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1970-1990</a:t>
            </a:r>
            <a:endParaRPr lang="en-GB" dirty="0"/>
          </a:p>
        </p:txBody>
      </p:sp>
      <p:pic>
        <p:nvPicPr>
          <p:cNvPr id="27" name="Picture 26" descr="Two teddy bears in the water using 1990's technology. Produced by Dall-E 2">
            <a:extLst>
              <a:ext uri="{FF2B5EF4-FFF2-40B4-BE49-F238E27FC236}">
                <a16:creationId xmlns:a16="http://schemas.microsoft.com/office/drawing/2014/main" id="{73CAA1B1-5EDD-C310-BA4F-4C92E513F2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10885" y="153426"/>
            <a:ext cx="2418942" cy="2418942"/>
          </a:xfrm>
          <a:prstGeom prst="rect">
            <a:avLst/>
          </a:prstGeom>
        </p:spPr>
      </p:pic>
      <p:sp>
        <p:nvSpPr>
          <p:cNvPr id="29" name="TextBox 28">
            <a:extLst>
              <a:ext uri="{FF2B5EF4-FFF2-40B4-BE49-F238E27FC236}">
                <a16:creationId xmlns:a16="http://schemas.microsoft.com/office/drawing/2014/main" id="{68E3F49B-C1A3-AC45-B77C-FDC5BE9BA677}"/>
              </a:ext>
            </a:extLst>
          </p:cNvPr>
          <p:cNvSpPr txBox="1"/>
          <p:nvPr/>
        </p:nvSpPr>
        <p:spPr>
          <a:xfrm>
            <a:off x="8562913" y="2595066"/>
            <a:ext cx="2514885" cy="276999"/>
          </a:xfrm>
          <a:prstGeom prst="rect">
            <a:avLst/>
          </a:prstGeom>
          <a:noFill/>
        </p:spPr>
        <p:txBody>
          <a:bodyPr wrap="square">
            <a:spAutoFit/>
          </a:bodyPr>
          <a:lstStyle/>
          <a:p>
            <a:r>
              <a:rPr lang="en-GB" sz="1200" dirty="0">
                <a:hlinkClick r:id="rId13"/>
              </a:rPr>
              <a:t>https://en.wikipedia.org/wiki/DALL-E</a:t>
            </a:r>
            <a:r>
              <a:rPr lang="en-GB" sz="1200" dirty="0"/>
              <a:t> </a:t>
            </a:r>
          </a:p>
        </p:txBody>
      </p:sp>
      <p:sp>
        <p:nvSpPr>
          <p:cNvPr id="30" name="Rectangle 29">
            <a:extLst>
              <a:ext uri="{FF2B5EF4-FFF2-40B4-BE49-F238E27FC236}">
                <a16:creationId xmlns:a16="http://schemas.microsoft.com/office/drawing/2014/main" id="{8ECF6F90-7288-5FCF-9EBA-F8A7007E84D8}"/>
              </a:ext>
            </a:extLst>
          </p:cNvPr>
          <p:cNvSpPr/>
          <p:nvPr/>
        </p:nvSpPr>
        <p:spPr>
          <a:xfrm>
            <a:off x="6729931" y="175333"/>
            <a:ext cx="1801091" cy="6224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2022</a:t>
            </a:r>
            <a:endParaRPr lang="en-GB" dirty="0"/>
          </a:p>
        </p:txBody>
      </p:sp>
    </p:spTree>
    <p:extLst>
      <p:ext uri="{BB962C8B-B14F-4D97-AF65-F5344CB8AC3E}">
        <p14:creationId xmlns:p14="http://schemas.microsoft.com/office/powerpoint/2010/main" val="301204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CF6BF-1963-FBE8-96A5-2E1C39C9129C}"/>
              </a:ext>
            </a:extLst>
          </p:cNvPr>
          <p:cNvSpPr>
            <a:spLocks noGrp="1"/>
          </p:cNvSpPr>
          <p:nvPr>
            <p:ph type="title"/>
          </p:nvPr>
        </p:nvSpPr>
        <p:spPr/>
        <p:txBody>
          <a:bodyPr/>
          <a:lstStyle/>
          <a:p>
            <a:r>
              <a:rPr lang="en-US" dirty="0"/>
              <a:t>AI Winters</a:t>
            </a:r>
            <a:endParaRPr lang="en-GB" dirty="0"/>
          </a:p>
        </p:txBody>
      </p:sp>
      <p:graphicFrame>
        <p:nvGraphicFramePr>
          <p:cNvPr id="8" name="Content Placeholder 2">
            <a:extLst>
              <a:ext uri="{FF2B5EF4-FFF2-40B4-BE49-F238E27FC236}">
                <a16:creationId xmlns:a16="http://schemas.microsoft.com/office/drawing/2014/main" id="{2D5F0D08-72BF-90DD-D938-93D73E93643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7DD1F29-F5D7-AA8A-70BC-BC7872B6C252}"/>
              </a:ext>
            </a:extLst>
          </p:cNvPr>
          <p:cNvSpPr txBox="1"/>
          <p:nvPr/>
        </p:nvSpPr>
        <p:spPr>
          <a:xfrm>
            <a:off x="9384145" y="88126"/>
            <a:ext cx="2807855" cy="276999"/>
          </a:xfrm>
          <a:prstGeom prst="rect">
            <a:avLst/>
          </a:prstGeom>
          <a:noFill/>
        </p:spPr>
        <p:txBody>
          <a:bodyPr wrap="square">
            <a:spAutoFit/>
          </a:bodyPr>
          <a:lstStyle/>
          <a:p>
            <a:r>
              <a:rPr lang="en-GB" sz="1200" dirty="0">
                <a:hlinkClick r:id="rId7"/>
              </a:rPr>
              <a:t>https://en.wikipedia.org/wiki/AI_winter</a:t>
            </a:r>
            <a:r>
              <a:rPr lang="en-GB" sz="1200" dirty="0"/>
              <a:t> </a:t>
            </a:r>
          </a:p>
        </p:txBody>
      </p:sp>
    </p:spTree>
    <p:extLst>
      <p:ext uri="{BB962C8B-B14F-4D97-AF65-F5344CB8AC3E}">
        <p14:creationId xmlns:p14="http://schemas.microsoft.com/office/powerpoint/2010/main" val="99588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24840D8-EFB8-9C42-CA78-89DEB5AE131D}"/>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Increasing Interest in Responsible AI</a:t>
            </a:r>
            <a:endParaRPr lang="en-GB" sz="3600">
              <a:solidFill>
                <a:schemeClr val="tx2"/>
              </a:solidFill>
            </a:endParaRPr>
          </a:p>
        </p:txBody>
      </p:sp>
      <p:sp>
        <p:nvSpPr>
          <p:cNvPr id="3" name="Content Placeholder 2">
            <a:extLst>
              <a:ext uri="{FF2B5EF4-FFF2-40B4-BE49-F238E27FC236}">
                <a16:creationId xmlns:a16="http://schemas.microsoft.com/office/drawing/2014/main" id="{7A9818F4-E55C-6968-E07F-2E1FFF829B58}"/>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rPr>
              <a:t>Lethal autonomous weapons (e.g. drones)</a:t>
            </a:r>
          </a:p>
          <a:p>
            <a:r>
              <a:rPr lang="en-US" sz="1800">
                <a:solidFill>
                  <a:schemeClr val="tx2"/>
                </a:solidFill>
              </a:rPr>
              <a:t>Surveillance and persuasion (e.g. Cambridge Analytica)</a:t>
            </a:r>
          </a:p>
          <a:p>
            <a:r>
              <a:rPr lang="en-US" sz="1800">
                <a:solidFill>
                  <a:schemeClr val="tx2"/>
                </a:solidFill>
              </a:rPr>
              <a:t>Biased decision making (e.g. recruitment and selection)</a:t>
            </a:r>
          </a:p>
          <a:p>
            <a:r>
              <a:rPr lang="en-US" sz="1800">
                <a:solidFill>
                  <a:schemeClr val="tx2"/>
                </a:solidFill>
              </a:rPr>
              <a:t>Impact on Employment (e.g. unemployment)</a:t>
            </a:r>
          </a:p>
          <a:p>
            <a:r>
              <a:rPr lang="en-US" sz="1800">
                <a:solidFill>
                  <a:schemeClr val="tx2"/>
                </a:solidFill>
              </a:rPr>
              <a:t>Safety-critical applications (e.g. nuclear; health; climate; epidemic)</a:t>
            </a:r>
          </a:p>
          <a:p>
            <a:r>
              <a:rPr lang="en-US" sz="1800">
                <a:solidFill>
                  <a:schemeClr val="tx2"/>
                </a:solidFill>
              </a:rPr>
              <a:t>Cybersecurity (e.g. anything can be hacked)</a:t>
            </a:r>
            <a:endParaRPr lang="en-GB" sz="1800">
              <a:solidFill>
                <a:schemeClr val="tx2"/>
              </a:solidFill>
            </a:endParaRPr>
          </a:p>
          <a:p>
            <a:r>
              <a:rPr lang="en-GB" sz="1800">
                <a:solidFill>
                  <a:schemeClr val="tx2"/>
                </a:solidFill>
              </a:rPr>
              <a:t>Impact on climate change and sustainability</a:t>
            </a:r>
            <a:endParaRPr lang="en-US" sz="1800">
              <a:solidFill>
                <a:schemeClr val="tx2"/>
              </a:solidFill>
            </a:endParaRPr>
          </a:p>
        </p:txBody>
      </p:sp>
    </p:spTree>
    <p:extLst>
      <p:ext uri="{BB962C8B-B14F-4D97-AF65-F5344CB8AC3E}">
        <p14:creationId xmlns:p14="http://schemas.microsoft.com/office/powerpoint/2010/main" val="1971475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7728863-3757-AB20-B32E-4228312A3C02}"/>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Summary</a:t>
            </a:r>
            <a:endParaRPr lang="en-GB" sz="3600">
              <a:solidFill>
                <a:schemeClr val="tx2"/>
              </a:solidFill>
            </a:endParaRPr>
          </a:p>
        </p:txBody>
      </p:sp>
      <p:sp>
        <p:nvSpPr>
          <p:cNvPr id="3" name="Content Placeholder 2">
            <a:extLst>
              <a:ext uri="{FF2B5EF4-FFF2-40B4-BE49-F238E27FC236}">
                <a16:creationId xmlns:a16="http://schemas.microsoft.com/office/drawing/2014/main" id="{BB61DFB7-7AC4-2D05-69A8-A6AEFC33D750}"/>
              </a:ext>
            </a:extLst>
          </p:cNvPr>
          <p:cNvSpPr>
            <a:spLocks noGrp="1"/>
          </p:cNvSpPr>
          <p:nvPr>
            <p:ph idx="1"/>
          </p:nvPr>
        </p:nvSpPr>
        <p:spPr>
          <a:xfrm>
            <a:off x="6172200" y="804672"/>
            <a:ext cx="5221224" cy="5230368"/>
          </a:xfrm>
        </p:spPr>
        <p:txBody>
          <a:bodyPr anchor="ctr">
            <a:normAutofit/>
          </a:bodyPr>
          <a:lstStyle/>
          <a:p>
            <a:r>
              <a:rPr lang="en-US" sz="1800">
                <a:solidFill>
                  <a:schemeClr val="tx2"/>
                </a:solidFill>
              </a:rPr>
              <a:t>Defining the field</a:t>
            </a:r>
          </a:p>
          <a:p>
            <a:r>
              <a:rPr lang="en-US" sz="1800">
                <a:solidFill>
                  <a:schemeClr val="tx2"/>
                </a:solidFill>
              </a:rPr>
              <a:t>How governments define AI</a:t>
            </a:r>
          </a:p>
          <a:p>
            <a:r>
              <a:rPr lang="en-US" sz="1800">
                <a:solidFill>
                  <a:schemeClr val="tx2"/>
                </a:solidFill>
              </a:rPr>
              <a:t>Taxonomy of AI</a:t>
            </a:r>
          </a:p>
          <a:p>
            <a:r>
              <a:rPr lang="en-US" sz="1800">
                <a:solidFill>
                  <a:schemeClr val="tx2"/>
                </a:solidFill>
              </a:rPr>
              <a:t>Narrow, General, Super Intelligence</a:t>
            </a:r>
          </a:p>
          <a:p>
            <a:r>
              <a:rPr lang="en-US" sz="1800">
                <a:solidFill>
                  <a:schemeClr val="tx2"/>
                </a:solidFill>
              </a:rPr>
              <a:t>Relationship between AI, Machine Learning, Deep Learning</a:t>
            </a:r>
          </a:p>
          <a:p>
            <a:r>
              <a:rPr lang="en-US" sz="1800">
                <a:solidFill>
                  <a:schemeClr val="tx2"/>
                </a:solidFill>
              </a:rPr>
              <a:t>Brief history</a:t>
            </a:r>
          </a:p>
          <a:p>
            <a:r>
              <a:rPr lang="en-US" sz="1800">
                <a:solidFill>
                  <a:schemeClr val="tx2"/>
                </a:solidFill>
              </a:rPr>
              <a:t>Emerging themes </a:t>
            </a:r>
          </a:p>
          <a:p>
            <a:endParaRPr lang="en-US" sz="1800">
              <a:solidFill>
                <a:schemeClr val="tx2"/>
              </a:solidFill>
            </a:endParaRPr>
          </a:p>
        </p:txBody>
      </p:sp>
    </p:spTree>
    <p:extLst>
      <p:ext uri="{BB962C8B-B14F-4D97-AF65-F5344CB8AC3E}">
        <p14:creationId xmlns:p14="http://schemas.microsoft.com/office/powerpoint/2010/main" val="2025198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AD7C0669-6A16-CA54-21D5-1044E30E444E}"/>
              </a:ext>
            </a:extLst>
          </p:cNvPr>
          <p:cNvSpPr>
            <a:spLocks noGrp="1"/>
          </p:cNvSpPr>
          <p:nvPr>
            <p:ph type="title"/>
          </p:nvPr>
        </p:nvSpPr>
        <p:spPr>
          <a:xfrm>
            <a:off x="838200" y="713312"/>
            <a:ext cx="4038600" cy="5431376"/>
          </a:xfrm>
        </p:spPr>
        <p:txBody>
          <a:bodyPr>
            <a:normAutofit/>
          </a:bodyPr>
          <a:lstStyle/>
          <a:p>
            <a:r>
              <a:rPr lang="en-US" dirty="0"/>
              <a:t>Looking ahead</a:t>
            </a:r>
            <a:endParaRPr lang="en-GB" dirty="0"/>
          </a:p>
        </p:txBody>
      </p:sp>
      <p:sp>
        <p:nvSpPr>
          <p:cNvPr id="3" name="Content Placeholder 2">
            <a:extLst>
              <a:ext uri="{FF2B5EF4-FFF2-40B4-BE49-F238E27FC236}">
                <a16:creationId xmlns:a16="http://schemas.microsoft.com/office/drawing/2014/main" id="{ECB59CAD-0458-C64A-DD28-0FD5904B7543}"/>
              </a:ext>
            </a:extLst>
          </p:cNvPr>
          <p:cNvSpPr>
            <a:spLocks noGrp="1"/>
          </p:cNvSpPr>
          <p:nvPr>
            <p:ph idx="1"/>
          </p:nvPr>
        </p:nvSpPr>
        <p:spPr>
          <a:xfrm>
            <a:off x="6095999" y="713313"/>
            <a:ext cx="5257801" cy="5431376"/>
          </a:xfrm>
        </p:spPr>
        <p:txBody>
          <a:bodyPr anchor="ctr">
            <a:normAutofit/>
          </a:bodyPr>
          <a:lstStyle/>
          <a:p>
            <a:r>
              <a:rPr lang="en-US" sz="2000"/>
              <a:t>The lab: getting started with Python and your coding environment.</a:t>
            </a:r>
          </a:p>
          <a:p>
            <a:r>
              <a:rPr lang="en-US" sz="2000"/>
              <a:t>Next week focus: machine learning and more history</a:t>
            </a:r>
          </a:p>
        </p:txBody>
      </p:sp>
    </p:spTree>
    <p:extLst>
      <p:ext uri="{BB962C8B-B14F-4D97-AF65-F5344CB8AC3E}">
        <p14:creationId xmlns:p14="http://schemas.microsoft.com/office/powerpoint/2010/main" val="251462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D17082-0B8D-7E3C-585D-A6F2A452CEE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2A2710F-8174-C871-E3D1-2DF8C867D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233646-E0A4-06A3-1257-CC144131E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938A4-995B-7C20-2D1B-8AC6F36293C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In the News</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(2025 January 11)</a:t>
            </a:r>
          </a:p>
        </p:txBody>
      </p:sp>
      <p:pic>
        <p:nvPicPr>
          <p:cNvPr id="5" name="Content Placeholder 4" descr="Independent News Article.&#10;&#10;Title: UK will not pit AI safety against investment un bid for growth, says minister.&#10;Content snippet:&#10;Online safety cannot be “pitted against economic investment”, the Science Secretary has said as he prepares to launch the UK’s AI action plan.&#10;&#10;Peter Kyle is set to unveil the Government’s plans for AI on Monday, setting out how the UK will encourage innovation while ensuring safety.&#10;&#10;Speaking to the Observer, Mr Kyle said: “We need a concerted effort as a country to ensure now, while we’re still in the foothills, that we are laying the foundations.&#10;&#10;“I don’t want us to be a country that is always buying off the shelf from others. I want us to be at the cutting edge. We are the third largest AI market in the world, but we’re not touching the sides of our potential.”&#10;&#10;None of our basic protections for children and vulnerable people are up for negotiation…Safety is not something that is pitted against economic investment&#10;&#10;Expand article logo  Continue reading&#10;&#10;Science Secretary Peter Kyle&#10;The details of the plan are yet to be announced, but Mr Kyle was adamant that attracting tech investment would not come at the cost of weakening safety standards.&#10;&#10;He said: “The threshold for these laws allows responsible free speech to a very, very high degree. But I just make this basic point: access to British society and our economy is a privilege, it’s not a right.">
            <a:extLst>
              <a:ext uri="{FF2B5EF4-FFF2-40B4-BE49-F238E27FC236}">
                <a16:creationId xmlns:a16="http://schemas.microsoft.com/office/drawing/2014/main" id="{AC416F11-E984-406C-AE33-B6C3274080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2514" y="74769"/>
            <a:ext cx="7519406" cy="6654675"/>
          </a:xfrm>
          <a:prstGeom prst="rect">
            <a:avLst/>
          </a:prstGeom>
        </p:spPr>
      </p:pic>
      <p:sp>
        <p:nvSpPr>
          <p:cNvPr id="4" name="TextBox 3">
            <a:extLst>
              <a:ext uri="{FF2B5EF4-FFF2-40B4-BE49-F238E27FC236}">
                <a16:creationId xmlns:a16="http://schemas.microsoft.com/office/drawing/2014/main" id="{601E480A-6905-DD3E-C755-F8BE83C57F22}"/>
              </a:ext>
            </a:extLst>
          </p:cNvPr>
          <p:cNvSpPr txBox="1"/>
          <p:nvPr/>
        </p:nvSpPr>
        <p:spPr>
          <a:xfrm>
            <a:off x="121521" y="8094"/>
            <a:ext cx="1621554" cy="1384995"/>
          </a:xfrm>
          <a:prstGeom prst="rect">
            <a:avLst/>
          </a:prstGeom>
          <a:noFill/>
        </p:spPr>
        <p:txBody>
          <a:bodyPr wrap="square">
            <a:spAutoFit/>
          </a:bodyPr>
          <a:lstStyle/>
          <a:p>
            <a:r>
              <a:rPr lang="en-GB" sz="1200" dirty="0">
                <a:solidFill>
                  <a:schemeClr val="bg1"/>
                </a:solidFill>
                <a:hlinkClick r:id="rId3">
                  <a:extLst>
                    <a:ext uri="{A12FA001-AC4F-418D-AE19-62706E023703}">
                      <ahyp:hlinkClr xmlns:ahyp="http://schemas.microsoft.com/office/drawing/2018/hyperlinkcolor" val="tx"/>
                    </a:ext>
                  </a:extLst>
                </a:hlinkClick>
              </a:rPr>
              <a:t>https://www.independent.co.uk/news/uk/politics/peter-kyle-government-elon-musk-donald-trump-mark-zuckerberg-b2678007.html</a:t>
            </a:r>
            <a:r>
              <a:rPr lang="en-GB" sz="1200" dirty="0">
                <a:solidFill>
                  <a:schemeClr val="bg1"/>
                </a:solidFill>
              </a:rPr>
              <a:t> </a:t>
            </a:r>
          </a:p>
        </p:txBody>
      </p:sp>
    </p:spTree>
    <p:extLst>
      <p:ext uri="{BB962C8B-B14F-4D97-AF65-F5344CB8AC3E}">
        <p14:creationId xmlns:p14="http://schemas.microsoft.com/office/powerpoint/2010/main" val="3189419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DAEEBB-D2C2-ADCF-E971-69E14C7D840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6E0EB76-4B10-B7C3-7BA5-A4EB88E23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F547D2-BC55-0782-0811-8C208B305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4BDFCC-5A65-6164-24A7-AEED02D43EC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In the News</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(2025 January </a:t>
            </a:r>
            <a:r>
              <a:rPr lang="en-US" sz="1800" dirty="0">
                <a:solidFill>
                  <a:srgbClr val="FFFFFF"/>
                </a:solidFill>
              </a:rPr>
              <a:t>7</a:t>
            </a:r>
            <a:r>
              <a:rPr lang="en-US" sz="1800" kern="1200" dirty="0">
                <a:solidFill>
                  <a:srgbClr val="FFFFFF"/>
                </a:solidFill>
                <a:latin typeface="+mj-lt"/>
                <a:ea typeface="+mj-ea"/>
                <a:cs typeface="+mj-cs"/>
              </a:rPr>
              <a:t>)</a:t>
            </a:r>
          </a:p>
        </p:txBody>
      </p:sp>
      <p:pic>
        <p:nvPicPr>
          <p:cNvPr id="7" name="Content Placeholder 6" descr="A person looking at cell phones&#10;&#10;Description automatically generated">
            <a:extLst>
              <a:ext uri="{FF2B5EF4-FFF2-40B4-BE49-F238E27FC236}">
                <a16:creationId xmlns:a16="http://schemas.microsoft.com/office/drawing/2014/main" id="{05DD5042-07F4-EC36-16CD-01E9B2E1B8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0311" y="432300"/>
            <a:ext cx="3455977" cy="4351338"/>
          </a:xfrm>
        </p:spPr>
      </p:pic>
      <p:pic>
        <p:nvPicPr>
          <p:cNvPr id="9" name="Picture 8" descr="Screenshot of a news report&#10;&#10;Description automatically generated">
            <a:extLst>
              <a:ext uri="{FF2B5EF4-FFF2-40B4-BE49-F238E27FC236}">
                <a16:creationId xmlns:a16="http://schemas.microsoft.com/office/drawing/2014/main" id="{632CF951-1BE0-F089-1537-7CD0ACDC3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4570" y="2980265"/>
            <a:ext cx="5056036" cy="3782719"/>
          </a:xfrm>
          <a:prstGeom prst="rect">
            <a:avLst/>
          </a:prstGeom>
        </p:spPr>
      </p:pic>
      <p:sp>
        <p:nvSpPr>
          <p:cNvPr id="13" name="TextBox 12">
            <a:extLst>
              <a:ext uri="{FF2B5EF4-FFF2-40B4-BE49-F238E27FC236}">
                <a16:creationId xmlns:a16="http://schemas.microsoft.com/office/drawing/2014/main" id="{B59730F9-2C35-7B86-2580-20C4E71C5E12}"/>
              </a:ext>
            </a:extLst>
          </p:cNvPr>
          <p:cNvSpPr txBox="1"/>
          <p:nvPr/>
        </p:nvSpPr>
        <p:spPr>
          <a:xfrm>
            <a:off x="0" y="62968"/>
            <a:ext cx="1914525" cy="461665"/>
          </a:xfrm>
          <a:prstGeom prst="rect">
            <a:avLst/>
          </a:prstGeom>
          <a:noFill/>
        </p:spPr>
        <p:txBody>
          <a:bodyPr wrap="square">
            <a:spAutoFit/>
          </a:bodyPr>
          <a:lstStyle/>
          <a:p>
            <a:r>
              <a:rPr lang="en-GB" sz="1200" dirty="0">
                <a:solidFill>
                  <a:schemeClr val="bg1"/>
                </a:solidFill>
                <a:hlinkClick r:id="rId4">
                  <a:extLst>
                    <a:ext uri="{A12FA001-AC4F-418D-AE19-62706E023703}">
                      <ahyp:hlinkClr xmlns:ahyp="http://schemas.microsoft.com/office/drawing/2018/hyperlinkcolor" val="tx"/>
                    </a:ext>
                  </a:extLst>
                </a:hlinkClick>
              </a:rPr>
              <a:t>https://www.bbc.co.uk/news/articles/cge93de21n0o</a:t>
            </a:r>
            <a:r>
              <a:rPr lang="en-GB" sz="1200" dirty="0">
                <a:solidFill>
                  <a:schemeClr val="bg1"/>
                </a:solidFill>
              </a:rPr>
              <a:t> </a:t>
            </a:r>
          </a:p>
        </p:txBody>
      </p:sp>
    </p:spTree>
    <p:extLst>
      <p:ext uri="{BB962C8B-B14F-4D97-AF65-F5344CB8AC3E}">
        <p14:creationId xmlns:p14="http://schemas.microsoft.com/office/powerpoint/2010/main" val="609334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640DBD6-3A78-A36B-090D-7CBCAF32CA6A}"/>
              </a:ext>
            </a:extLst>
          </p:cNvPr>
          <p:cNvSpPr>
            <a:spLocks noGrp="1"/>
          </p:cNvSpPr>
          <p:nvPr>
            <p:ph type="title"/>
          </p:nvPr>
        </p:nvSpPr>
        <p:spPr>
          <a:xfrm>
            <a:off x="640080" y="1243013"/>
            <a:ext cx="3855720" cy="4371974"/>
          </a:xfrm>
        </p:spPr>
        <p:txBody>
          <a:bodyPr>
            <a:normAutofit/>
          </a:bodyPr>
          <a:lstStyle/>
          <a:p>
            <a:r>
              <a:rPr lang="en-US" sz="3600">
                <a:solidFill>
                  <a:schemeClr val="tx2"/>
                </a:solidFill>
              </a:rPr>
              <a:t>Early influences</a:t>
            </a:r>
            <a:endParaRPr lang="en-GB" sz="3600">
              <a:solidFill>
                <a:schemeClr val="tx2"/>
              </a:solidFill>
            </a:endParaRPr>
          </a:p>
        </p:txBody>
      </p:sp>
      <p:sp>
        <p:nvSpPr>
          <p:cNvPr id="3" name="Content Placeholder 2">
            <a:extLst>
              <a:ext uri="{FF2B5EF4-FFF2-40B4-BE49-F238E27FC236}">
                <a16:creationId xmlns:a16="http://schemas.microsoft.com/office/drawing/2014/main" id="{5F10EB19-B9A5-6076-498C-5BE1DFE8000B}"/>
              </a:ext>
            </a:extLst>
          </p:cNvPr>
          <p:cNvSpPr>
            <a:spLocks noGrp="1"/>
          </p:cNvSpPr>
          <p:nvPr>
            <p:ph idx="1"/>
          </p:nvPr>
        </p:nvSpPr>
        <p:spPr>
          <a:xfrm>
            <a:off x="6172200" y="804672"/>
            <a:ext cx="5221224" cy="5230368"/>
          </a:xfrm>
        </p:spPr>
        <p:txBody>
          <a:bodyPr anchor="ctr">
            <a:normAutofit/>
          </a:bodyPr>
          <a:lstStyle/>
          <a:p>
            <a:r>
              <a:rPr lang="en-US" sz="1400">
                <a:solidFill>
                  <a:schemeClr val="tx2"/>
                </a:solidFill>
              </a:rPr>
              <a:t>Aristotle (c. 384 -322 BCE) formulated laws governing the rational mind.</a:t>
            </a:r>
          </a:p>
          <a:p>
            <a:r>
              <a:rPr lang="en-US" sz="1400">
                <a:solidFill>
                  <a:schemeClr val="tx2"/>
                </a:solidFill>
              </a:rPr>
              <a:t>Ramon Llull  (c. 1232 – 1315 ) devised a “machine” of paper wheels as a system with which to reason.</a:t>
            </a:r>
          </a:p>
          <a:p>
            <a:r>
              <a:rPr lang="en-US" sz="1400">
                <a:solidFill>
                  <a:schemeClr val="tx2"/>
                </a:solidFill>
              </a:rPr>
              <a:t>Thomas Hobbes (1651) in his book </a:t>
            </a:r>
            <a:r>
              <a:rPr lang="en-US" sz="1400" i="1">
                <a:solidFill>
                  <a:schemeClr val="tx2"/>
                </a:solidFill>
              </a:rPr>
              <a:t>Leviathan</a:t>
            </a:r>
            <a:r>
              <a:rPr lang="en-US" sz="1400">
                <a:solidFill>
                  <a:schemeClr val="tx2"/>
                </a:solidFill>
              </a:rPr>
              <a:t>, talked of “artificial animals”.</a:t>
            </a:r>
          </a:p>
          <a:p>
            <a:r>
              <a:rPr lang="en-US" sz="1400">
                <a:solidFill>
                  <a:schemeClr val="tx2"/>
                </a:solidFill>
              </a:rPr>
              <a:t>René Decartes (1596 - 1650) on </a:t>
            </a:r>
            <a:r>
              <a:rPr lang="en-US" sz="1400" b="1">
                <a:solidFill>
                  <a:schemeClr val="tx2"/>
                </a:solidFill>
              </a:rPr>
              <a:t>rationalism</a:t>
            </a:r>
            <a:r>
              <a:rPr lang="en-US" sz="1400">
                <a:solidFill>
                  <a:schemeClr val="tx2"/>
                </a:solidFill>
              </a:rPr>
              <a:t>, Francis Bacon (1561 – 1626) and John Locke (1632 – 1704) on </a:t>
            </a:r>
            <a:r>
              <a:rPr lang="en-US" sz="1400" b="1">
                <a:solidFill>
                  <a:schemeClr val="tx2"/>
                </a:solidFill>
              </a:rPr>
              <a:t>empiricism</a:t>
            </a:r>
            <a:r>
              <a:rPr lang="en-US" sz="1400">
                <a:solidFill>
                  <a:schemeClr val="tx2"/>
                </a:solidFill>
              </a:rPr>
              <a:t>, David Hume (1711 -1776) and Immanuel Kant (1785) on </a:t>
            </a:r>
            <a:r>
              <a:rPr lang="en-US" sz="1400" b="1">
                <a:solidFill>
                  <a:schemeClr val="tx2"/>
                </a:solidFill>
              </a:rPr>
              <a:t>induction</a:t>
            </a:r>
            <a:r>
              <a:rPr lang="en-US" sz="1400">
                <a:solidFill>
                  <a:schemeClr val="tx2"/>
                </a:solidFill>
              </a:rPr>
              <a:t>, and Ludwig Wittgenstein and Bertrand Russell on </a:t>
            </a:r>
            <a:r>
              <a:rPr lang="en-US" sz="1400" b="1">
                <a:solidFill>
                  <a:schemeClr val="tx2"/>
                </a:solidFill>
              </a:rPr>
              <a:t>logical positivism</a:t>
            </a:r>
            <a:r>
              <a:rPr lang="en-US" sz="1400">
                <a:solidFill>
                  <a:schemeClr val="tx2"/>
                </a:solidFill>
              </a:rPr>
              <a:t>, Jeremy Bentham (1832) and John Stuart Mill (1863)on </a:t>
            </a:r>
            <a:r>
              <a:rPr lang="en-US" sz="1400" b="1">
                <a:solidFill>
                  <a:schemeClr val="tx2"/>
                </a:solidFill>
              </a:rPr>
              <a:t>utilitarianism</a:t>
            </a:r>
            <a:r>
              <a:rPr lang="en-US" sz="1400">
                <a:solidFill>
                  <a:schemeClr val="tx2"/>
                </a:solidFill>
              </a:rPr>
              <a:t>.</a:t>
            </a:r>
          </a:p>
          <a:p>
            <a:r>
              <a:rPr lang="en-US" sz="1400">
                <a:solidFill>
                  <a:schemeClr val="tx2"/>
                </a:solidFill>
              </a:rPr>
              <a:t>Formal logic of George Boole (1815 -1925) and Gottlob Frege (1848 -1925) led to first order logic which is a bedrock of earlier knowledge-based systems. </a:t>
            </a:r>
          </a:p>
          <a:p>
            <a:r>
              <a:rPr lang="en-US" sz="1400">
                <a:solidFill>
                  <a:schemeClr val="tx2"/>
                </a:solidFill>
              </a:rPr>
              <a:t>Probability theory of Gerolamo Cardano (c. 1501 -1576) and Blaise Pascal (c. 1623-1662), and, later, the rules of Thomas Bayes (c. 1702 -1761) forms a crucial tool for AI.</a:t>
            </a:r>
          </a:p>
          <a:p>
            <a:r>
              <a:rPr lang="en-GB" sz="1400">
                <a:solidFill>
                  <a:schemeClr val="tx2"/>
                </a:solidFill>
              </a:rPr>
              <a:t>Some popular machine learning algorithms such as linear regression (we will learn more about this shortly) was first used for predicting planetary motions by Adrien- Marie Legendre (c. 1752 – 1833) and Karl Friedrich Gauss (1777 -1855), the term being coined by Francis Galton in 1886.</a:t>
            </a:r>
          </a:p>
          <a:p>
            <a:endParaRPr lang="en-GB" sz="1400">
              <a:solidFill>
                <a:schemeClr val="tx2"/>
              </a:solidFill>
            </a:endParaRPr>
          </a:p>
        </p:txBody>
      </p:sp>
    </p:spTree>
    <p:extLst>
      <p:ext uri="{BB962C8B-B14F-4D97-AF65-F5344CB8AC3E}">
        <p14:creationId xmlns:p14="http://schemas.microsoft.com/office/powerpoint/2010/main" val="331407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B685-1BC8-7444-7B6A-53CF41E79E03}"/>
              </a:ext>
            </a:extLst>
          </p:cNvPr>
          <p:cNvSpPr>
            <a:spLocks noGrp="1"/>
          </p:cNvSpPr>
          <p:nvPr>
            <p:ph type="title"/>
          </p:nvPr>
        </p:nvSpPr>
        <p:spPr/>
        <p:txBody>
          <a:bodyPr/>
          <a:lstStyle/>
          <a:p>
            <a:r>
              <a:rPr lang="en-US" dirty="0"/>
              <a:t>Defining the field</a:t>
            </a:r>
            <a:endParaRPr lang="en-GB" dirty="0"/>
          </a:p>
        </p:txBody>
      </p:sp>
      <p:sp>
        <p:nvSpPr>
          <p:cNvPr id="3" name="Content Placeholder 2">
            <a:extLst>
              <a:ext uri="{FF2B5EF4-FFF2-40B4-BE49-F238E27FC236}">
                <a16:creationId xmlns:a16="http://schemas.microsoft.com/office/drawing/2014/main" id="{7A5F5214-D80A-ACF6-0CFB-C73C82986C45}"/>
              </a:ext>
            </a:extLst>
          </p:cNvPr>
          <p:cNvSpPr>
            <a:spLocks noGrp="1"/>
          </p:cNvSpPr>
          <p:nvPr>
            <p:ph idx="1"/>
          </p:nvPr>
        </p:nvSpPr>
        <p:spPr>
          <a:xfrm>
            <a:off x="838200" y="1825625"/>
            <a:ext cx="6760779" cy="4351338"/>
          </a:xfrm>
        </p:spPr>
        <p:txBody>
          <a:bodyPr>
            <a:normAutofit fontScale="85000" lnSpcReduction="20000"/>
          </a:bodyPr>
          <a:lstStyle/>
          <a:p>
            <a:r>
              <a:rPr lang="en-US" dirty="0"/>
              <a:t>“The field of artificial intelligence, or AI, is concerned with not just understanding but also building intelligent entities – machines that can compute how to act effectively and safely in a wide variety of novel situations.”</a:t>
            </a:r>
          </a:p>
          <a:p>
            <a:r>
              <a:rPr lang="en-US" dirty="0"/>
              <a:t>Understand learning, reasoning, and perception while achieving specific objectives such as playing chess, proving mathematical theorems, writing poetry, driving a car, diagnosing disease.</a:t>
            </a:r>
          </a:p>
          <a:p>
            <a:r>
              <a:rPr lang="en-US" dirty="0"/>
              <a:t>Tackle a variety of tasks such as describing what’s happening in a video, question answering, robots operating in a factory, real time translation, visual recognition of objects, optimization of investment and trading, and voice/speech recognition. </a:t>
            </a:r>
          </a:p>
          <a:p>
            <a:endParaRPr lang="en-GB" dirty="0"/>
          </a:p>
        </p:txBody>
      </p:sp>
      <p:pic>
        <p:nvPicPr>
          <p:cNvPr id="5" name="Picture 4">
            <a:extLst>
              <a:ext uri="{FF2B5EF4-FFF2-40B4-BE49-F238E27FC236}">
                <a16:creationId xmlns:a16="http://schemas.microsoft.com/office/drawing/2014/main" id="{C6B9462C-2460-D991-EDA6-F1806A7AE1B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667" y="911755"/>
            <a:ext cx="3769970" cy="4710112"/>
          </a:xfrm>
          <a:prstGeom prst="rect">
            <a:avLst/>
          </a:prstGeom>
        </p:spPr>
      </p:pic>
      <p:sp>
        <p:nvSpPr>
          <p:cNvPr id="7" name="TextBox 6">
            <a:extLst>
              <a:ext uri="{FF2B5EF4-FFF2-40B4-BE49-F238E27FC236}">
                <a16:creationId xmlns:a16="http://schemas.microsoft.com/office/drawing/2014/main" id="{85BEB9CD-D3E1-156D-A430-F09270FEB988}"/>
              </a:ext>
            </a:extLst>
          </p:cNvPr>
          <p:cNvSpPr txBox="1"/>
          <p:nvPr/>
        </p:nvSpPr>
        <p:spPr>
          <a:xfrm>
            <a:off x="553837" y="6404247"/>
            <a:ext cx="11353800" cy="369332"/>
          </a:xfrm>
          <a:prstGeom prst="rect">
            <a:avLst/>
          </a:prstGeom>
          <a:noFill/>
        </p:spPr>
        <p:txBody>
          <a:bodyPr wrap="square">
            <a:spAutoFit/>
          </a:bodyPr>
          <a:lstStyle/>
          <a:p>
            <a:pPr algn="r"/>
            <a:r>
              <a:rPr lang="en-US" dirty="0"/>
              <a:t>Russell and Norvig (2022) “Artificial Intelligence: A Modern Approach” - </a:t>
            </a:r>
            <a:r>
              <a:rPr lang="en-GB" dirty="0">
                <a:hlinkClick r:id="rId3"/>
              </a:rPr>
              <a:t> https://go.exlibris.link/gLPtwSVC</a:t>
            </a:r>
            <a:r>
              <a:rPr lang="en-GB" dirty="0"/>
              <a:t> </a:t>
            </a:r>
            <a:r>
              <a:rPr lang="en-US" dirty="0"/>
              <a:t>  </a:t>
            </a:r>
            <a:endParaRPr lang="en-GB" dirty="0"/>
          </a:p>
        </p:txBody>
      </p:sp>
    </p:spTree>
    <p:extLst>
      <p:ext uri="{BB962C8B-B14F-4D97-AF65-F5344CB8AC3E}">
        <p14:creationId xmlns:p14="http://schemas.microsoft.com/office/powerpoint/2010/main" val="2784390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B685-1BC8-7444-7B6A-53CF41E79E03}"/>
              </a:ext>
            </a:extLst>
          </p:cNvPr>
          <p:cNvSpPr>
            <a:spLocks noGrp="1"/>
          </p:cNvSpPr>
          <p:nvPr>
            <p:ph type="title"/>
          </p:nvPr>
        </p:nvSpPr>
        <p:spPr/>
        <p:txBody>
          <a:bodyPr/>
          <a:lstStyle/>
          <a:p>
            <a:r>
              <a:rPr lang="en-US" dirty="0"/>
              <a:t>Defining the field</a:t>
            </a:r>
            <a:endParaRPr lang="en-GB" dirty="0"/>
          </a:p>
        </p:txBody>
      </p:sp>
      <p:sp>
        <p:nvSpPr>
          <p:cNvPr id="3" name="Content Placeholder 2">
            <a:extLst>
              <a:ext uri="{FF2B5EF4-FFF2-40B4-BE49-F238E27FC236}">
                <a16:creationId xmlns:a16="http://schemas.microsoft.com/office/drawing/2014/main" id="{7A5F5214-D80A-ACF6-0CFB-C73C82986C45}"/>
              </a:ext>
            </a:extLst>
          </p:cNvPr>
          <p:cNvSpPr>
            <a:spLocks noGrp="1"/>
          </p:cNvSpPr>
          <p:nvPr>
            <p:ph idx="1"/>
          </p:nvPr>
        </p:nvSpPr>
        <p:spPr>
          <a:xfrm>
            <a:off x="838200" y="1825625"/>
            <a:ext cx="6760779" cy="4351338"/>
          </a:xfrm>
        </p:spPr>
        <p:txBody>
          <a:bodyPr>
            <a:normAutofit fontScale="85000" lnSpcReduction="20000"/>
          </a:bodyPr>
          <a:lstStyle/>
          <a:p>
            <a:r>
              <a:rPr lang="en-US" dirty="0"/>
              <a:t>“The field of artificial intelligence, or AI, is concerned with </a:t>
            </a:r>
            <a:r>
              <a:rPr lang="en-US" b="1" dirty="0"/>
              <a:t>not just understanding but also building</a:t>
            </a:r>
            <a:r>
              <a:rPr lang="en-US" dirty="0"/>
              <a:t> intelligent entities – machines that can compute how to </a:t>
            </a:r>
            <a:r>
              <a:rPr lang="en-US" b="1" dirty="0"/>
              <a:t>act effectively and safely</a:t>
            </a:r>
            <a:r>
              <a:rPr lang="en-US" dirty="0"/>
              <a:t> in a wide variety of novel situations.”</a:t>
            </a:r>
          </a:p>
          <a:p>
            <a:r>
              <a:rPr lang="en-US" dirty="0"/>
              <a:t>Understand learning, reasoning, and perception while achieving specific objectives such as playing chess, proving mathematical theorems, writing poetry, driving a car, diagnosing disease.</a:t>
            </a:r>
          </a:p>
          <a:p>
            <a:r>
              <a:rPr lang="en-US" dirty="0"/>
              <a:t>Tackle a variety of tasks such as describing what’s happening in a video, question answering, robots operating in a factory, real time translation, visual recognition of objects, optimization of investment and trading, and voice/speech recognition. </a:t>
            </a:r>
          </a:p>
          <a:p>
            <a:endParaRPr lang="en-GB" dirty="0"/>
          </a:p>
        </p:txBody>
      </p:sp>
      <p:pic>
        <p:nvPicPr>
          <p:cNvPr id="5" name="Picture 4">
            <a:extLst>
              <a:ext uri="{FF2B5EF4-FFF2-40B4-BE49-F238E27FC236}">
                <a16:creationId xmlns:a16="http://schemas.microsoft.com/office/drawing/2014/main" id="{C6B9462C-2460-D991-EDA6-F1806A7AE1B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667" y="911755"/>
            <a:ext cx="3769970" cy="4710112"/>
          </a:xfrm>
          <a:prstGeom prst="rect">
            <a:avLst/>
          </a:prstGeom>
        </p:spPr>
      </p:pic>
      <p:sp>
        <p:nvSpPr>
          <p:cNvPr id="7" name="TextBox 6">
            <a:extLst>
              <a:ext uri="{FF2B5EF4-FFF2-40B4-BE49-F238E27FC236}">
                <a16:creationId xmlns:a16="http://schemas.microsoft.com/office/drawing/2014/main" id="{85BEB9CD-D3E1-156D-A430-F09270FEB988}"/>
              </a:ext>
            </a:extLst>
          </p:cNvPr>
          <p:cNvSpPr txBox="1"/>
          <p:nvPr/>
        </p:nvSpPr>
        <p:spPr>
          <a:xfrm>
            <a:off x="553837" y="6404247"/>
            <a:ext cx="11353800" cy="369332"/>
          </a:xfrm>
          <a:prstGeom prst="rect">
            <a:avLst/>
          </a:prstGeom>
          <a:noFill/>
        </p:spPr>
        <p:txBody>
          <a:bodyPr wrap="square">
            <a:spAutoFit/>
          </a:bodyPr>
          <a:lstStyle/>
          <a:p>
            <a:pPr algn="r"/>
            <a:r>
              <a:rPr lang="en-US" dirty="0"/>
              <a:t>Russell and Norvig (2022) “Artificial Intelligence: A Modern Approach” - </a:t>
            </a:r>
            <a:r>
              <a:rPr lang="en-GB" dirty="0">
                <a:hlinkClick r:id="rId3"/>
              </a:rPr>
              <a:t> https://go.exlibris.link/gLPtwSVC</a:t>
            </a:r>
            <a:r>
              <a:rPr lang="en-GB" dirty="0"/>
              <a:t> </a:t>
            </a:r>
            <a:r>
              <a:rPr lang="en-US" dirty="0"/>
              <a:t>  </a:t>
            </a:r>
            <a:endParaRPr lang="en-GB" dirty="0"/>
          </a:p>
        </p:txBody>
      </p:sp>
    </p:spTree>
    <p:extLst>
      <p:ext uri="{BB962C8B-B14F-4D97-AF65-F5344CB8AC3E}">
        <p14:creationId xmlns:p14="http://schemas.microsoft.com/office/powerpoint/2010/main" val="104231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B685-1BC8-7444-7B6A-53CF41E79E03}"/>
              </a:ext>
            </a:extLst>
          </p:cNvPr>
          <p:cNvSpPr>
            <a:spLocks noGrp="1"/>
          </p:cNvSpPr>
          <p:nvPr>
            <p:ph type="title"/>
          </p:nvPr>
        </p:nvSpPr>
        <p:spPr/>
        <p:txBody>
          <a:bodyPr/>
          <a:lstStyle/>
          <a:p>
            <a:r>
              <a:rPr lang="en-US" dirty="0"/>
              <a:t>Defining the field</a:t>
            </a:r>
            <a:endParaRPr lang="en-GB" dirty="0"/>
          </a:p>
        </p:txBody>
      </p:sp>
      <p:sp>
        <p:nvSpPr>
          <p:cNvPr id="3" name="Content Placeholder 2">
            <a:extLst>
              <a:ext uri="{FF2B5EF4-FFF2-40B4-BE49-F238E27FC236}">
                <a16:creationId xmlns:a16="http://schemas.microsoft.com/office/drawing/2014/main" id="{7A5F5214-D80A-ACF6-0CFB-C73C82986C45}"/>
              </a:ext>
            </a:extLst>
          </p:cNvPr>
          <p:cNvSpPr>
            <a:spLocks noGrp="1"/>
          </p:cNvSpPr>
          <p:nvPr>
            <p:ph idx="1"/>
          </p:nvPr>
        </p:nvSpPr>
        <p:spPr>
          <a:xfrm>
            <a:off x="838200" y="1825625"/>
            <a:ext cx="6760779" cy="4351338"/>
          </a:xfrm>
        </p:spPr>
        <p:txBody>
          <a:bodyPr>
            <a:normAutofit fontScale="85000" lnSpcReduction="20000"/>
          </a:bodyPr>
          <a:lstStyle/>
          <a:p>
            <a:r>
              <a:rPr lang="en-US" dirty="0"/>
              <a:t>“The field of artificial intelligence, or AI, is concerned with </a:t>
            </a:r>
            <a:r>
              <a:rPr lang="en-US" b="1" dirty="0"/>
              <a:t>not just understanding but also building</a:t>
            </a:r>
            <a:r>
              <a:rPr lang="en-US" dirty="0"/>
              <a:t> intelligent entities – machines that can compute how to </a:t>
            </a:r>
            <a:r>
              <a:rPr lang="en-US" b="1" dirty="0"/>
              <a:t>act effectively and safely</a:t>
            </a:r>
            <a:r>
              <a:rPr lang="en-US" dirty="0"/>
              <a:t> in a wide variety of novel situations.”</a:t>
            </a:r>
          </a:p>
          <a:p>
            <a:r>
              <a:rPr lang="en-US" dirty="0"/>
              <a:t>Understand learning, reasoning, and perception while achieving specific objectives such as </a:t>
            </a:r>
            <a:r>
              <a:rPr lang="en-US" b="1" dirty="0">
                <a:solidFill>
                  <a:schemeClr val="accent1">
                    <a:lumMod val="75000"/>
                  </a:schemeClr>
                </a:solidFill>
              </a:rPr>
              <a:t>playing</a:t>
            </a:r>
            <a:r>
              <a:rPr lang="en-US" dirty="0"/>
              <a:t> chess, </a:t>
            </a:r>
            <a:r>
              <a:rPr lang="en-US" b="1" dirty="0">
                <a:solidFill>
                  <a:schemeClr val="accent1">
                    <a:lumMod val="75000"/>
                  </a:schemeClr>
                </a:solidFill>
              </a:rPr>
              <a:t>proving</a:t>
            </a:r>
            <a:r>
              <a:rPr lang="en-US" dirty="0"/>
              <a:t> mathematical theorems, </a:t>
            </a:r>
            <a:r>
              <a:rPr lang="en-US" b="1" dirty="0">
                <a:solidFill>
                  <a:schemeClr val="accent1">
                    <a:lumMod val="75000"/>
                  </a:schemeClr>
                </a:solidFill>
              </a:rPr>
              <a:t>writing</a:t>
            </a:r>
            <a:r>
              <a:rPr lang="en-US" dirty="0"/>
              <a:t> poetry, </a:t>
            </a:r>
            <a:r>
              <a:rPr lang="en-US" b="1" dirty="0">
                <a:solidFill>
                  <a:schemeClr val="accent1">
                    <a:lumMod val="75000"/>
                  </a:schemeClr>
                </a:solidFill>
              </a:rPr>
              <a:t>driving</a:t>
            </a:r>
            <a:r>
              <a:rPr lang="en-US" dirty="0"/>
              <a:t> a car, </a:t>
            </a:r>
            <a:r>
              <a:rPr lang="en-US" b="1" dirty="0">
                <a:solidFill>
                  <a:schemeClr val="accent1">
                    <a:lumMod val="75000"/>
                  </a:schemeClr>
                </a:solidFill>
              </a:rPr>
              <a:t>diagnosing</a:t>
            </a:r>
            <a:r>
              <a:rPr lang="en-US" dirty="0"/>
              <a:t> disease.</a:t>
            </a:r>
          </a:p>
          <a:p>
            <a:r>
              <a:rPr lang="en-US" dirty="0"/>
              <a:t>Tackle a variety of tasks such as describing what’s happening in a video, question answering, robots operating in a factory, real time translation, visual recognition of objects, optimization of investment and trading, and voice/speech recognition. </a:t>
            </a:r>
          </a:p>
          <a:p>
            <a:endParaRPr lang="en-GB" dirty="0"/>
          </a:p>
        </p:txBody>
      </p:sp>
      <p:pic>
        <p:nvPicPr>
          <p:cNvPr id="5" name="Picture 4">
            <a:extLst>
              <a:ext uri="{FF2B5EF4-FFF2-40B4-BE49-F238E27FC236}">
                <a16:creationId xmlns:a16="http://schemas.microsoft.com/office/drawing/2014/main" id="{C6B9462C-2460-D991-EDA6-F1806A7AE1B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667" y="911755"/>
            <a:ext cx="3769970" cy="4710112"/>
          </a:xfrm>
          <a:prstGeom prst="rect">
            <a:avLst/>
          </a:prstGeom>
        </p:spPr>
      </p:pic>
      <p:sp>
        <p:nvSpPr>
          <p:cNvPr id="7" name="TextBox 6">
            <a:extLst>
              <a:ext uri="{FF2B5EF4-FFF2-40B4-BE49-F238E27FC236}">
                <a16:creationId xmlns:a16="http://schemas.microsoft.com/office/drawing/2014/main" id="{85BEB9CD-D3E1-156D-A430-F09270FEB988}"/>
              </a:ext>
            </a:extLst>
          </p:cNvPr>
          <p:cNvSpPr txBox="1"/>
          <p:nvPr/>
        </p:nvSpPr>
        <p:spPr>
          <a:xfrm>
            <a:off x="553837" y="6404247"/>
            <a:ext cx="11353800" cy="369332"/>
          </a:xfrm>
          <a:prstGeom prst="rect">
            <a:avLst/>
          </a:prstGeom>
          <a:noFill/>
        </p:spPr>
        <p:txBody>
          <a:bodyPr wrap="square">
            <a:spAutoFit/>
          </a:bodyPr>
          <a:lstStyle/>
          <a:p>
            <a:pPr algn="r"/>
            <a:r>
              <a:rPr lang="en-US" dirty="0"/>
              <a:t>Russell and Norvig (2022) “Artificial Intelligence: A Modern Approach” - </a:t>
            </a:r>
            <a:r>
              <a:rPr lang="en-GB" dirty="0">
                <a:hlinkClick r:id="rId3"/>
              </a:rPr>
              <a:t> https://go.exlibris.link/gLPtwSVC</a:t>
            </a:r>
            <a:r>
              <a:rPr lang="en-GB" dirty="0"/>
              <a:t> </a:t>
            </a:r>
            <a:r>
              <a:rPr lang="en-US" dirty="0"/>
              <a:t>  </a:t>
            </a:r>
            <a:endParaRPr lang="en-GB" dirty="0"/>
          </a:p>
        </p:txBody>
      </p:sp>
    </p:spTree>
    <p:extLst>
      <p:ext uri="{BB962C8B-B14F-4D97-AF65-F5344CB8AC3E}">
        <p14:creationId xmlns:p14="http://schemas.microsoft.com/office/powerpoint/2010/main" val="1178045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B685-1BC8-7444-7B6A-53CF41E79E03}"/>
              </a:ext>
            </a:extLst>
          </p:cNvPr>
          <p:cNvSpPr>
            <a:spLocks noGrp="1"/>
          </p:cNvSpPr>
          <p:nvPr>
            <p:ph type="title"/>
          </p:nvPr>
        </p:nvSpPr>
        <p:spPr/>
        <p:txBody>
          <a:bodyPr/>
          <a:lstStyle/>
          <a:p>
            <a:r>
              <a:rPr lang="en-US" dirty="0"/>
              <a:t>Defining the field</a:t>
            </a:r>
            <a:endParaRPr lang="en-GB" dirty="0"/>
          </a:p>
        </p:txBody>
      </p:sp>
      <p:sp>
        <p:nvSpPr>
          <p:cNvPr id="3" name="Content Placeholder 2">
            <a:extLst>
              <a:ext uri="{FF2B5EF4-FFF2-40B4-BE49-F238E27FC236}">
                <a16:creationId xmlns:a16="http://schemas.microsoft.com/office/drawing/2014/main" id="{7A5F5214-D80A-ACF6-0CFB-C73C82986C45}"/>
              </a:ext>
            </a:extLst>
          </p:cNvPr>
          <p:cNvSpPr>
            <a:spLocks noGrp="1"/>
          </p:cNvSpPr>
          <p:nvPr>
            <p:ph idx="1"/>
          </p:nvPr>
        </p:nvSpPr>
        <p:spPr>
          <a:xfrm>
            <a:off x="838200" y="1825625"/>
            <a:ext cx="6760779" cy="4351338"/>
          </a:xfrm>
        </p:spPr>
        <p:txBody>
          <a:bodyPr>
            <a:normAutofit fontScale="85000" lnSpcReduction="20000"/>
          </a:bodyPr>
          <a:lstStyle/>
          <a:p>
            <a:r>
              <a:rPr lang="en-US" dirty="0"/>
              <a:t>“The field of artificial intelligence, or AI, is concerned with </a:t>
            </a:r>
            <a:r>
              <a:rPr lang="en-US" b="1" dirty="0"/>
              <a:t>not just understanding but also building</a:t>
            </a:r>
            <a:r>
              <a:rPr lang="en-US" dirty="0"/>
              <a:t> intelligent entities – machines that can compute how to </a:t>
            </a:r>
            <a:r>
              <a:rPr lang="en-US" b="1" dirty="0"/>
              <a:t>act effectively and safely</a:t>
            </a:r>
            <a:r>
              <a:rPr lang="en-US" dirty="0"/>
              <a:t> in a wide variety of novel situations.”</a:t>
            </a:r>
          </a:p>
          <a:p>
            <a:r>
              <a:rPr lang="en-US" dirty="0"/>
              <a:t>Understand learning, reasoning, and perception while achieving specific objectives such as </a:t>
            </a:r>
            <a:r>
              <a:rPr lang="en-US" b="1" dirty="0">
                <a:solidFill>
                  <a:schemeClr val="accent1">
                    <a:lumMod val="75000"/>
                  </a:schemeClr>
                </a:solidFill>
              </a:rPr>
              <a:t>playing</a:t>
            </a:r>
            <a:r>
              <a:rPr lang="en-US" dirty="0"/>
              <a:t> chess, </a:t>
            </a:r>
            <a:r>
              <a:rPr lang="en-US" b="1" dirty="0">
                <a:solidFill>
                  <a:schemeClr val="accent1">
                    <a:lumMod val="75000"/>
                  </a:schemeClr>
                </a:solidFill>
              </a:rPr>
              <a:t>proving</a:t>
            </a:r>
            <a:r>
              <a:rPr lang="en-US" dirty="0"/>
              <a:t> mathematical theorems, </a:t>
            </a:r>
            <a:r>
              <a:rPr lang="en-US" b="1" dirty="0">
                <a:solidFill>
                  <a:schemeClr val="accent1">
                    <a:lumMod val="75000"/>
                  </a:schemeClr>
                </a:solidFill>
              </a:rPr>
              <a:t>writing</a:t>
            </a:r>
            <a:r>
              <a:rPr lang="en-US" dirty="0"/>
              <a:t> poetry, </a:t>
            </a:r>
            <a:r>
              <a:rPr lang="en-US" b="1" dirty="0">
                <a:solidFill>
                  <a:schemeClr val="accent1">
                    <a:lumMod val="75000"/>
                  </a:schemeClr>
                </a:solidFill>
              </a:rPr>
              <a:t>driving</a:t>
            </a:r>
            <a:r>
              <a:rPr lang="en-US" dirty="0"/>
              <a:t> a car, </a:t>
            </a:r>
            <a:r>
              <a:rPr lang="en-US" b="1" dirty="0">
                <a:solidFill>
                  <a:schemeClr val="accent1">
                    <a:lumMod val="75000"/>
                  </a:schemeClr>
                </a:solidFill>
              </a:rPr>
              <a:t>diagnosing</a:t>
            </a:r>
            <a:r>
              <a:rPr lang="en-US" dirty="0"/>
              <a:t> disease.</a:t>
            </a:r>
          </a:p>
          <a:p>
            <a:r>
              <a:rPr lang="en-US" dirty="0"/>
              <a:t>Tackle a variety of tasks such as </a:t>
            </a:r>
            <a:r>
              <a:rPr lang="en-US" b="1" dirty="0">
                <a:solidFill>
                  <a:schemeClr val="accent1">
                    <a:lumMod val="75000"/>
                  </a:schemeClr>
                </a:solidFill>
              </a:rPr>
              <a:t>describing</a:t>
            </a:r>
            <a:r>
              <a:rPr lang="en-US" dirty="0"/>
              <a:t> what’s happening in a video, </a:t>
            </a:r>
            <a:r>
              <a:rPr lang="en-US" b="1" dirty="0">
                <a:solidFill>
                  <a:schemeClr val="accent1">
                    <a:lumMod val="75000"/>
                  </a:schemeClr>
                </a:solidFill>
              </a:rPr>
              <a:t>question answering</a:t>
            </a:r>
            <a:r>
              <a:rPr lang="en-US" dirty="0"/>
              <a:t>, robots </a:t>
            </a:r>
            <a:r>
              <a:rPr lang="en-US" b="1" dirty="0">
                <a:solidFill>
                  <a:schemeClr val="accent1">
                    <a:lumMod val="75000"/>
                  </a:schemeClr>
                </a:solidFill>
              </a:rPr>
              <a:t>operating</a:t>
            </a:r>
            <a:r>
              <a:rPr lang="en-US" dirty="0"/>
              <a:t> in a factory, real time </a:t>
            </a:r>
            <a:r>
              <a:rPr lang="en-US" b="1" dirty="0">
                <a:solidFill>
                  <a:schemeClr val="accent1">
                    <a:lumMod val="75000"/>
                  </a:schemeClr>
                </a:solidFill>
              </a:rPr>
              <a:t>translation</a:t>
            </a:r>
            <a:r>
              <a:rPr lang="en-US" dirty="0"/>
              <a:t>, </a:t>
            </a:r>
            <a:r>
              <a:rPr lang="en-US" b="1" dirty="0">
                <a:solidFill>
                  <a:schemeClr val="accent1">
                    <a:lumMod val="75000"/>
                  </a:schemeClr>
                </a:solidFill>
              </a:rPr>
              <a:t>visual recognition</a:t>
            </a:r>
            <a:r>
              <a:rPr lang="en-US" dirty="0"/>
              <a:t> of objects, </a:t>
            </a:r>
            <a:r>
              <a:rPr lang="en-US" b="1" dirty="0">
                <a:solidFill>
                  <a:schemeClr val="accent1">
                    <a:lumMod val="75000"/>
                  </a:schemeClr>
                </a:solidFill>
              </a:rPr>
              <a:t>optimization</a:t>
            </a:r>
            <a:r>
              <a:rPr lang="en-US" dirty="0"/>
              <a:t> of investment and trading, and </a:t>
            </a:r>
            <a:r>
              <a:rPr lang="en-US" b="1" dirty="0">
                <a:solidFill>
                  <a:schemeClr val="accent1">
                    <a:lumMod val="75000"/>
                  </a:schemeClr>
                </a:solidFill>
              </a:rPr>
              <a:t>voice/speech recognition</a:t>
            </a:r>
            <a:r>
              <a:rPr lang="en-US" dirty="0"/>
              <a:t>. </a:t>
            </a:r>
          </a:p>
          <a:p>
            <a:endParaRPr lang="en-GB" dirty="0"/>
          </a:p>
        </p:txBody>
      </p:sp>
      <p:pic>
        <p:nvPicPr>
          <p:cNvPr id="5" name="Picture 4">
            <a:extLst>
              <a:ext uri="{FF2B5EF4-FFF2-40B4-BE49-F238E27FC236}">
                <a16:creationId xmlns:a16="http://schemas.microsoft.com/office/drawing/2014/main" id="{C6B9462C-2460-D991-EDA6-F1806A7AE1B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667" y="911755"/>
            <a:ext cx="3769970" cy="4710112"/>
          </a:xfrm>
          <a:prstGeom prst="rect">
            <a:avLst/>
          </a:prstGeom>
        </p:spPr>
      </p:pic>
      <p:sp>
        <p:nvSpPr>
          <p:cNvPr id="7" name="TextBox 6">
            <a:extLst>
              <a:ext uri="{FF2B5EF4-FFF2-40B4-BE49-F238E27FC236}">
                <a16:creationId xmlns:a16="http://schemas.microsoft.com/office/drawing/2014/main" id="{85BEB9CD-D3E1-156D-A430-F09270FEB988}"/>
              </a:ext>
            </a:extLst>
          </p:cNvPr>
          <p:cNvSpPr txBox="1"/>
          <p:nvPr/>
        </p:nvSpPr>
        <p:spPr>
          <a:xfrm>
            <a:off x="553837" y="6404247"/>
            <a:ext cx="11353800" cy="369332"/>
          </a:xfrm>
          <a:prstGeom prst="rect">
            <a:avLst/>
          </a:prstGeom>
          <a:noFill/>
        </p:spPr>
        <p:txBody>
          <a:bodyPr wrap="square">
            <a:spAutoFit/>
          </a:bodyPr>
          <a:lstStyle/>
          <a:p>
            <a:pPr algn="r"/>
            <a:r>
              <a:rPr lang="en-US" dirty="0"/>
              <a:t>Russell and Norvig (2022) “Artificial Intelligence: A Modern Approach” - </a:t>
            </a:r>
            <a:r>
              <a:rPr lang="en-GB" dirty="0">
                <a:hlinkClick r:id="rId3"/>
              </a:rPr>
              <a:t> https://go.exlibris.link/gLPtwSVC</a:t>
            </a:r>
            <a:r>
              <a:rPr lang="en-GB" dirty="0"/>
              <a:t> </a:t>
            </a:r>
            <a:r>
              <a:rPr lang="en-US" dirty="0"/>
              <a:t>  </a:t>
            </a:r>
            <a:endParaRPr lang="en-GB" dirty="0"/>
          </a:p>
        </p:txBody>
      </p:sp>
    </p:spTree>
    <p:extLst>
      <p:ext uri="{BB962C8B-B14F-4D97-AF65-F5344CB8AC3E}">
        <p14:creationId xmlns:p14="http://schemas.microsoft.com/office/powerpoint/2010/main" val="1448590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2360</Words>
  <Application>Microsoft Office PowerPoint</Application>
  <PresentationFormat>Widescreen</PresentationFormat>
  <Paragraphs>164</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Helvetica Neue Custom</vt:lpstr>
      <vt:lpstr>Arial</vt:lpstr>
      <vt:lpstr>Calibri</vt:lpstr>
      <vt:lpstr>Calibri Light</vt:lpstr>
      <vt:lpstr>EB Garamond</vt:lpstr>
      <vt:lpstr>Office Theme</vt:lpstr>
      <vt:lpstr>What is artificial intelligence? -and a wee bit of history </vt:lpstr>
      <vt:lpstr>In the News (2025 January 13)</vt:lpstr>
      <vt:lpstr>In the News (2025 January 11)</vt:lpstr>
      <vt:lpstr>In the News (2025 January 7)</vt:lpstr>
      <vt:lpstr>Early influences</vt:lpstr>
      <vt:lpstr>Defining the field</vt:lpstr>
      <vt:lpstr>Defining the field</vt:lpstr>
      <vt:lpstr>Defining the field</vt:lpstr>
      <vt:lpstr>Defining the field</vt:lpstr>
      <vt:lpstr>What is AI?</vt:lpstr>
      <vt:lpstr>What is AI?</vt:lpstr>
      <vt:lpstr>Taxonomy of AI</vt:lpstr>
      <vt:lpstr>Measuring Intelligence</vt:lpstr>
      <vt:lpstr>Disentangling Terminology</vt:lpstr>
      <vt:lpstr>Enter Turing and Asimov</vt:lpstr>
      <vt:lpstr>History in One Slide</vt:lpstr>
      <vt:lpstr>Early Artificial Neural Networks</vt:lpstr>
      <vt:lpstr>Games and AI</vt:lpstr>
      <vt:lpstr>AI Chat Agents</vt:lpstr>
      <vt:lpstr>Generative AI </vt:lpstr>
      <vt:lpstr>AI Winters</vt:lpstr>
      <vt:lpstr>Increasing Interest in Responsible AI</vt:lpstr>
      <vt:lpstr>Summary</vt:lpstr>
      <vt:lpstr>Looking ahead</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McKechnie</dc:creator>
  <cp:lastModifiedBy>Anonymous</cp:lastModifiedBy>
  <cp:revision>150</cp:revision>
  <dcterms:created xsi:type="dcterms:W3CDTF">2017-04-18T10:03:00Z</dcterms:created>
  <dcterms:modified xsi:type="dcterms:W3CDTF">2025-01-13T14:44:40Z</dcterms:modified>
</cp:coreProperties>
</file>